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366" r:id="rId4"/>
    <p:sldId id="353" r:id="rId5"/>
    <p:sldId id="364" r:id="rId6"/>
    <p:sldId id="365" r:id="rId7"/>
    <p:sldId id="263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4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E7F01-471E-47E7-BE55-7BD139967CA2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E3DC0F0-C43F-4BD7-831F-E6219BBDEE91}">
      <dgm:prSet phldrT="[Texto]" custT="1"/>
      <dgm:spPr>
        <a:xfrm>
          <a:off x="1099958" y="2217696"/>
          <a:ext cx="926769" cy="508941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pt-BR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ICGM</a:t>
          </a:r>
        </a:p>
      </dgm:t>
    </dgm:pt>
    <dgm:pt modelId="{79FCADB7-7D83-4A98-B1E6-1FB9C031BD3B}" type="parTrans" cxnId="{7D9B710D-2B79-4767-AD5D-8B2DFFC59A2F}">
      <dgm:prSet/>
      <dgm:spPr/>
      <dgm:t>
        <a:bodyPr/>
        <a:lstStyle/>
        <a:p>
          <a:pPr algn="ctr"/>
          <a:endParaRPr lang="pt-BR" sz="1200"/>
        </a:p>
      </dgm:t>
    </dgm:pt>
    <dgm:pt modelId="{30F62031-4E5F-464D-BAF1-542EA1D3605F}" type="sibTrans" cxnId="{7D9B710D-2B79-4767-AD5D-8B2DFFC59A2F}">
      <dgm:prSet/>
      <dgm:spPr/>
      <dgm:t>
        <a:bodyPr/>
        <a:lstStyle/>
        <a:p>
          <a:pPr algn="ctr"/>
          <a:endParaRPr lang="pt-BR" sz="1200"/>
        </a:p>
      </dgm:t>
    </dgm:pt>
    <dgm:pt modelId="{57795098-8001-48BD-9184-FEE0535E63F7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772184" y="225995"/>
          <a:ext cx="1235694" cy="508941"/>
        </a:xfrm>
        <a:ln/>
      </dgm:spPr>
      <dgm:t>
        <a:bodyPr/>
        <a:lstStyle/>
        <a:p>
          <a:pPr algn="ctr"/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Planejamento</a:t>
          </a:r>
          <a:endParaRPr lang="pt-BR" sz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D79A7C-4367-41D8-91D8-EECC3FB3E574}" type="parTrans" cxnId="{D12C76A5-0A74-4BE4-9C00-F4D3882B5F6C}">
      <dgm:prSet custT="1"/>
      <dgm:spPr>
        <a:xfrm rot="17431197">
          <a:off x="1336138" y="1470790"/>
          <a:ext cx="2126635" cy="11052"/>
        </a:xfr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4FE0A3B-7AB9-41A8-A16A-336F6E1177D3}" type="sibTrans" cxnId="{D12C76A5-0A74-4BE4-9C00-F4D3882B5F6C}">
      <dgm:prSet/>
      <dgm:spPr/>
      <dgm:t>
        <a:bodyPr/>
        <a:lstStyle/>
        <a:p>
          <a:pPr algn="ctr"/>
          <a:endParaRPr lang="pt-BR" sz="1200"/>
        </a:p>
      </dgm:t>
    </dgm:pt>
    <dgm:pt modelId="{385BB9FC-7E99-47E1-A820-39C190D661E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 u="non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Captação de Recursos (CR)</a:t>
          </a:r>
        </a:p>
      </dgm:t>
    </dgm:pt>
    <dgm:pt modelId="{0877EDF8-7F7F-4D38-B512-6CA7F247CAA7}" type="parTrans" cxnId="{F3BFE5E3-4A9C-4B20-B7FC-3BD50BEB9FB7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xfrm rot="21579866">
          <a:off x="4007852" y="465815"/>
          <a:ext cx="3116013" cy="11052"/>
        </a:xfrm>
        <a:ln>
          <a:headEnd type="none" w="med" len="med"/>
          <a:tailEnd type="none" w="med" len="med"/>
        </a:ln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8CF20F7-1998-4B93-B33E-29374274948E}" type="sibTrans" cxnId="{F3BFE5E3-4A9C-4B20-B7FC-3BD50BEB9FB7}">
      <dgm:prSet/>
      <dgm:spPr/>
      <dgm:t>
        <a:bodyPr/>
        <a:lstStyle/>
        <a:p>
          <a:pPr algn="ctr"/>
          <a:endParaRPr lang="pt-BR" sz="1200"/>
        </a:p>
      </dgm:t>
    </dgm:pt>
    <dgm:pt modelId="{180A59EF-7CB0-4BEC-8C2E-CA6A84C06D91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2772184" y="1939997"/>
          <a:ext cx="1235694" cy="508941"/>
        </a:xfrm>
        <a:ln/>
      </dgm:spPr>
      <dgm:t>
        <a:bodyPr/>
        <a:lstStyle/>
        <a:p>
          <a:pPr algn="ctr"/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Recursos Financeiros</a:t>
          </a:r>
        </a:p>
      </dgm:t>
    </dgm:pt>
    <dgm:pt modelId="{B9D358F5-B3C8-477E-B000-20099BB5DD53}" type="parTrans" cxnId="{7ED4CD73-D162-446E-90CF-477E50662594}">
      <dgm:prSet custT="1"/>
      <dgm:spPr>
        <a:xfrm rot="20374115">
          <a:off x="2001705" y="2327791"/>
          <a:ext cx="795501" cy="11052"/>
        </a:xfr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CCC1BA9-5C21-46C3-8E0E-C7A5C6E82F4D}" type="sibTrans" cxnId="{7ED4CD73-D162-446E-90CF-477E50662594}">
      <dgm:prSet/>
      <dgm:spPr/>
      <dgm:t>
        <a:bodyPr/>
        <a:lstStyle/>
        <a:p>
          <a:pPr algn="ctr"/>
          <a:endParaRPr lang="pt-BR" sz="1200"/>
        </a:p>
      </dgm:t>
    </dgm:pt>
    <dgm:pt modelId="{527F6B91-8580-422E-8143-EAA08051A7A3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2772184" y="3834421"/>
          <a:ext cx="1235694" cy="508941"/>
        </a:xfrm>
        <a:ln/>
      </dgm:spPr>
      <dgm:t>
        <a:bodyPr/>
        <a:lstStyle/>
        <a:p>
          <a:pPr algn="ctr"/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Serviços</a:t>
          </a:r>
        </a:p>
      </dgm:t>
    </dgm:pt>
    <dgm:pt modelId="{C420505B-D592-415B-9182-578C8D19E283}" type="parTrans" cxnId="{60B69137-5380-4A87-9EDB-0A445EE8EDF9}">
      <dgm:prSet custT="1"/>
      <dgm:spPr>
        <a:xfrm rot="3914761">
          <a:off x="1509300" y="3275003"/>
          <a:ext cx="1780310" cy="11052"/>
        </a:xfr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008A483-25C0-424B-BD76-1F40A6B3BE5B}" type="sibTrans" cxnId="{60B69137-5380-4A87-9EDB-0A445EE8EDF9}">
      <dgm:prSet/>
      <dgm:spPr/>
      <dgm:t>
        <a:bodyPr/>
        <a:lstStyle/>
        <a:p>
          <a:pPr algn="ctr"/>
          <a:endParaRPr lang="pt-BR" sz="1200"/>
        </a:p>
      </dgm:t>
    </dgm:pt>
    <dgm:pt modelId="{6C626EFE-9BA8-41F2-B135-7AC0199F9E7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 u="non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Restos a Pagar Pagos (RPP)</a:t>
          </a:r>
        </a:p>
      </dgm:t>
    </dgm:pt>
    <dgm:pt modelId="{B586AE68-96AD-4383-833F-239B22F9A950}" type="parTrans" cxnId="{54104620-F807-4DC3-BEA9-20DEEF418204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xfrm rot="376461">
          <a:off x="3998490" y="646236"/>
          <a:ext cx="3134737" cy="11052"/>
        </a:xfrm>
        <a:ln>
          <a:headEnd type="none" w="med" len="med"/>
          <a:tailEnd type="none" w="med" len="med"/>
        </a:ln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D087AC-2D07-44DA-9CBE-C76DEFCE0FE0}" type="sibTrans" cxnId="{54104620-F807-4DC3-BEA9-20DEEF418204}">
      <dgm:prSet/>
      <dgm:spPr/>
      <dgm:t>
        <a:bodyPr/>
        <a:lstStyle/>
        <a:p>
          <a:pPr algn="ctr"/>
          <a:endParaRPr lang="pt-BR" sz="1200"/>
        </a:p>
      </dgm:t>
    </dgm:pt>
    <dgm:pt modelId="{24ABE02B-30B1-40AA-83CC-558E64C2659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4577514" y="1980230"/>
          <a:ext cx="1665053" cy="339295"/>
        </a:xfr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Alocação das Despesas</a:t>
          </a:r>
        </a:p>
      </dgm:t>
    </dgm:pt>
    <dgm:pt modelId="{211934E3-36F3-49FF-A15B-94DAB16C759F}" type="parTrans" cxnId="{3841C450-F9B5-4D69-B9E1-B916FAD66C54}">
      <dgm:prSet custT="1"/>
      <dgm:spPr>
        <a:xfrm rot="21331443">
          <a:off x="4007007" y="2166647"/>
          <a:ext cx="571378" cy="11052"/>
        </a:xfr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8F2409B-8A86-4ACB-BAA3-C3467CEE80C4}" type="sibTrans" cxnId="{3841C450-F9B5-4D69-B9E1-B916FAD66C54}">
      <dgm:prSet/>
      <dgm:spPr/>
      <dgm:t>
        <a:bodyPr/>
        <a:lstStyle/>
        <a:p>
          <a:pPr algn="ctr"/>
          <a:endParaRPr lang="pt-BR" sz="1200"/>
        </a:p>
      </dgm:t>
    </dgm:pt>
    <dgm:pt modelId="{3F27B3C6-E452-4C2D-B6A7-D6AE13F6F61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4577514" y="2882336"/>
          <a:ext cx="1665053" cy="339295"/>
        </a:xfr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pt-BR" sz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Comprometimento da Receita Corrente Líquida (RCL)</a:t>
          </a:r>
        </a:p>
      </dgm:t>
    </dgm:pt>
    <dgm:pt modelId="{371A4F61-15AE-44F9-908B-A00B1D51FD22}" type="parTrans" cxnId="{81081F6E-F89A-4BA5-A2AD-406386452046}">
      <dgm:prSet custT="1"/>
      <dgm:spPr>
        <a:xfrm rot="3384269">
          <a:off x="3777959" y="2617700"/>
          <a:ext cx="1029474" cy="11052"/>
        </a:xfr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9AF9E8D-5FBE-4DCC-8235-756AC2482CFB}" type="sibTrans" cxnId="{81081F6E-F89A-4BA5-A2AD-406386452046}">
      <dgm:prSet/>
      <dgm:spPr/>
      <dgm:t>
        <a:bodyPr/>
        <a:lstStyle/>
        <a:p>
          <a:pPr algn="ctr"/>
          <a:endParaRPr lang="pt-BR" sz="1200"/>
        </a:p>
      </dgm:t>
    </dgm:pt>
    <dgm:pt modelId="{B1E0002F-46E6-47F5-9D27-8AF68945B49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4577514" y="1258545"/>
          <a:ext cx="1665053" cy="339295"/>
        </a:xfrm>
        <a:solidFill>
          <a:srgbClr val="5B9BD5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pt-BR" sz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Composição das Receitas</a:t>
          </a:r>
        </a:p>
      </dgm:t>
    </dgm:pt>
    <dgm:pt modelId="{A5DA55FF-7039-4756-869C-D04DB91E22B0}" type="parTrans" cxnId="{17C12926-3D1A-466E-B9BC-975D98E32F65}">
      <dgm:prSet custT="1"/>
      <dgm:spPr>
        <a:xfrm rot="18397586">
          <a:off x="3815291" y="1805804"/>
          <a:ext cx="954810" cy="11052"/>
        </a:xfr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3C67659-B196-4BA4-9325-A9CB7DCEDD73}" type="sibTrans" cxnId="{17C12926-3D1A-466E-B9BC-975D98E32F65}">
      <dgm:prSet/>
      <dgm:spPr/>
      <dgm:t>
        <a:bodyPr/>
        <a:lstStyle/>
        <a:p>
          <a:pPr algn="ctr"/>
          <a:endParaRPr lang="pt-BR" sz="1200"/>
        </a:p>
      </dgm:t>
    </dgm:pt>
    <dgm:pt modelId="{BFBC0CB3-8DB0-4FFF-820A-163D92EE1A5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Independência Tributária (IT)</a:t>
          </a:r>
        </a:p>
      </dgm:t>
    </dgm:pt>
    <dgm:pt modelId="{6D82741A-9150-4278-8A91-FF33092D3385}" type="parTrans" cxnId="{98B1CC5A-2723-4A95-8CDE-7978EE810525}">
      <dgm:prSet custT="1"/>
      <dgm:spPr>
        <a:xfrm rot="20678287">
          <a:off x="6226411" y="1302869"/>
          <a:ext cx="904416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2C8869D-9EC9-42B8-B55E-9A428E748159}" type="sibTrans" cxnId="{98B1CC5A-2723-4A95-8CDE-7978EE810525}">
      <dgm:prSet/>
      <dgm:spPr/>
      <dgm:t>
        <a:bodyPr/>
        <a:lstStyle/>
        <a:p>
          <a:pPr algn="ctr"/>
          <a:endParaRPr lang="pt-BR" sz="1200"/>
        </a:p>
      </dgm:t>
    </dgm:pt>
    <dgm:pt modelId="{327103D0-B9E0-4FA1-9A9E-C7638EB17815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Complexidade Tributária (CT)</a:t>
          </a:r>
        </a:p>
      </dgm:t>
    </dgm:pt>
    <dgm:pt modelId="{2A0E7DE7-6B7F-4AD3-BBAF-DE9BD5EF0BA0}" type="parTrans" cxnId="{BF21F93E-1B0F-4FA5-959E-6140A72A6DCE}">
      <dgm:prSet custT="1"/>
      <dgm:spPr>
        <a:xfrm rot="474909">
          <a:off x="6238373" y="1483291"/>
          <a:ext cx="880491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4E5A63D-407E-45E0-B4E9-10987D4852B0}" type="sibTrans" cxnId="{BF21F93E-1B0F-4FA5-959E-6140A72A6DCE}">
      <dgm:prSet/>
      <dgm:spPr/>
      <dgm:t>
        <a:bodyPr/>
        <a:lstStyle/>
        <a:p>
          <a:pPr algn="ctr"/>
          <a:endParaRPr lang="pt-BR" sz="1200"/>
        </a:p>
      </dgm:t>
    </dgm:pt>
    <dgm:pt modelId="{A93C7E94-7B2C-4A3D-91C2-BAE7C7AC50A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Despesa de Pessoal (DP)</a:t>
          </a:r>
        </a:p>
      </dgm:t>
    </dgm:pt>
    <dgm:pt modelId="{F665FC4E-6D71-4841-A3E8-406C074578A6}" type="parTrans" cxnId="{6911EB65-55AD-4E78-A006-082967112320}">
      <dgm:prSet custT="1"/>
      <dgm:spPr>
        <a:xfrm rot="20678287">
          <a:off x="6226411" y="2024555"/>
          <a:ext cx="904416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BBB1208-8A8D-4754-80D2-5DA1C81245DD}" type="sibTrans" cxnId="{6911EB65-55AD-4E78-A006-082967112320}">
      <dgm:prSet/>
      <dgm:spPr/>
      <dgm:t>
        <a:bodyPr/>
        <a:lstStyle/>
        <a:p>
          <a:pPr algn="ctr"/>
          <a:endParaRPr lang="pt-BR" sz="1200"/>
        </a:p>
      </dgm:t>
    </dgm:pt>
    <dgm:pt modelId="{AB784081-A692-4162-B75E-137A53731C1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Investimentos (Inv)</a:t>
          </a:r>
        </a:p>
      </dgm:t>
    </dgm:pt>
    <dgm:pt modelId="{2F918849-308F-49CF-8C73-56BC245E0E31}" type="parTrans" cxnId="{FA4EAF6B-7FEF-4CBF-8AE3-22A793ED8422}">
      <dgm:prSet custT="1"/>
      <dgm:spPr>
        <a:xfrm rot="474909">
          <a:off x="6238373" y="2204976"/>
          <a:ext cx="880491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CDFA9-A110-4B2C-95A7-00F96F3F940A}" type="sibTrans" cxnId="{FA4EAF6B-7FEF-4CBF-8AE3-22A793ED8422}">
      <dgm:prSet/>
      <dgm:spPr/>
      <dgm:t>
        <a:bodyPr/>
        <a:lstStyle/>
        <a:p>
          <a:pPr algn="ctr"/>
          <a:endParaRPr lang="pt-BR" sz="1200"/>
        </a:p>
      </dgm:t>
    </dgm:pt>
    <dgm:pt modelId="{61811A7C-CF68-4EEC-911A-4012D1E98A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Pessoal pela RCL (GPRCL)</a:t>
          </a:r>
        </a:p>
      </dgm:t>
    </dgm:pt>
    <dgm:pt modelId="{208AC67F-9EA9-48FD-8E01-9A173CD537B7}" type="parTrans" cxnId="{C34B89E5-8E53-4238-A1DB-49A7777FFE96}">
      <dgm:prSet custT="1"/>
      <dgm:spPr>
        <a:xfrm rot="20057041">
          <a:off x="6194631" y="2836451"/>
          <a:ext cx="967975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6B3737F-EBB9-49F9-A144-75A2AFA7BE8D}" type="sibTrans" cxnId="{C34B89E5-8E53-4238-A1DB-49A7777FFE96}">
      <dgm:prSet/>
      <dgm:spPr/>
      <dgm:t>
        <a:bodyPr/>
        <a:lstStyle/>
        <a:p>
          <a:pPr algn="ctr"/>
          <a:endParaRPr lang="pt-BR" sz="1200"/>
        </a:p>
      </dgm:t>
    </dgm:pt>
    <dgm:pt modelId="{7AA46819-1A31-4992-AACC-736ECF2FDE9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Saúde pela RCL (GSRCL)</a:t>
          </a:r>
        </a:p>
      </dgm:t>
    </dgm:pt>
    <dgm:pt modelId="{6B1023F5-D3B3-4FBB-94DA-A44E9369CAD5}" type="parTrans" cxnId="{FEF38AA4-D3F2-49BD-9664-DFFC5D039E1B}">
      <dgm:prSet custT="1"/>
      <dgm:spPr>
        <a:xfrm rot="21367107">
          <a:off x="6241565" y="3016872"/>
          <a:ext cx="874108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709F1C3-644E-4912-B348-95B80D78CB70}" type="sibTrans" cxnId="{FEF38AA4-D3F2-49BD-9664-DFFC5D039E1B}">
      <dgm:prSet/>
      <dgm:spPr/>
      <dgm:t>
        <a:bodyPr/>
        <a:lstStyle/>
        <a:p>
          <a:pPr algn="ctr"/>
          <a:endParaRPr lang="pt-BR" sz="1200"/>
        </a:p>
      </dgm:t>
    </dgm:pt>
    <dgm:pt modelId="{D67F6328-B4D6-40AE-A6F0-FA201A5E644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Educação pela RCL (GERCL)</a:t>
          </a:r>
        </a:p>
      </dgm:t>
    </dgm:pt>
    <dgm:pt modelId="{700AEFFC-B711-4266-9AB1-FC7A4742E759}" type="parTrans" cxnId="{52731222-95BB-49D9-9764-3F05712BD8BD}">
      <dgm:prSet custT="1"/>
      <dgm:spPr>
        <a:xfrm rot="1144866">
          <a:off x="6217216" y="3197293"/>
          <a:ext cx="922805" cy="11052"/>
        </a:xfr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4A6A4DE-A01B-490D-A600-6058D908BB98}" type="sibTrans" cxnId="{52731222-95BB-49D9-9764-3F05712BD8BD}">
      <dgm:prSet/>
      <dgm:spPr/>
      <dgm:t>
        <a:bodyPr/>
        <a:lstStyle/>
        <a:p>
          <a:pPr algn="ctr"/>
          <a:endParaRPr lang="pt-BR" sz="1200"/>
        </a:p>
      </dgm:t>
    </dgm:pt>
    <dgm:pt modelId="{39EDA700-812E-4F9E-A9B9-E09DA82A9BB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772184" y="4556106"/>
          <a:ext cx="1235694" cy="508941"/>
        </a:xfrm>
        <a:ln/>
      </dgm:spPr>
      <dgm:t>
        <a:bodyPr/>
        <a:lstStyle/>
        <a:p>
          <a:pPr algn="ctr"/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Transparência</a:t>
          </a:r>
        </a:p>
      </dgm:t>
    </dgm:pt>
    <dgm:pt modelId="{0FAD8C82-B661-4ECA-9E7D-B85051C2C0C0}" type="parTrans" cxnId="{9A1DCE67-43C7-494D-80CF-7A49A6AE8861}">
      <dgm:prSet custT="1"/>
      <dgm:spPr>
        <a:xfrm rot="4339101">
          <a:off x="1172277" y="3635846"/>
          <a:ext cx="2454357" cy="11052"/>
        </a:xfr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079DCA-77E0-4DBC-9F6B-A4A187A1B543}" type="sibTrans" cxnId="{9A1DCE67-43C7-494D-80CF-7A49A6AE8861}">
      <dgm:prSet/>
      <dgm:spPr/>
      <dgm:t>
        <a:bodyPr/>
        <a:lstStyle/>
        <a:p>
          <a:pPr algn="ctr"/>
          <a:endParaRPr lang="pt-BR" sz="1200"/>
        </a:p>
      </dgm:t>
    </dgm:pt>
    <dgm:pt modelId="{75A7DD8F-34EA-48C6-9E90-EB5EA3C9B57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Indicador de Transparência (IT)</a:t>
          </a:r>
        </a:p>
      </dgm:t>
    </dgm:pt>
    <dgm:pt modelId="{2BDBD577-EA5E-4A34-BBC9-BB3A999CC69B}" type="parTrans" cxnId="{F633F38E-1A77-4C4C-9786-482F1BB325B8}">
      <dgm:prSet custT="1"/>
      <dgm:spPr>
        <a:xfrm rot="21579863">
          <a:off x="4007852" y="4795925"/>
          <a:ext cx="3116014" cy="11052"/>
        </a:xfr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B194282-46EC-472A-A902-FB9AC0638FE4}" type="sibTrans" cxnId="{F633F38E-1A77-4C4C-9786-482F1BB325B8}">
      <dgm:prSet/>
      <dgm:spPr/>
      <dgm:t>
        <a:bodyPr/>
        <a:lstStyle/>
        <a:p>
          <a:pPr algn="ctr"/>
          <a:endParaRPr lang="pt-BR" sz="1200"/>
        </a:p>
      </dgm:t>
    </dgm:pt>
    <dgm:pt modelId="{645A8860-1246-4405-B6A7-9902AC570AF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da Educação (IQE)</a:t>
          </a:r>
        </a:p>
      </dgm:t>
    </dgm:pt>
    <dgm:pt modelId="{8FCCE8D7-7723-48A5-97A8-2C6D99F5D58C}" type="parTrans" cxnId="{AFF752EA-B3D7-485F-9ABF-DBED96D43BEA}">
      <dgm:prSet custT="1"/>
      <dgm:spPr>
        <a:xfrm rot="21183805">
          <a:off x="3996391" y="3893820"/>
          <a:ext cx="3138936" cy="11052"/>
        </a:xfr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BD71228-E3FD-4AD6-BC38-58F173577E4F}" type="sibTrans" cxnId="{AFF752EA-B3D7-485F-9ABF-DBED96D43BEA}">
      <dgm:prSet/>
      <dgm:spPr/>
      <dgm:t>
        <a:bodyPr/>
        <a:lstStyle/>
        <a:p>
          <a:pPr algn="ctr"/>
          <a:endParaRPr lang="pt-BR" sz="1200"/>
        </a:p>
      </dgm:t>
    </dgm:pt>
    <dgm:pt modelId="{CC16ABC6-93BB-4B52-B2A9-0D1F4D7D321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da Saúde (IQS)</a:t>
          </a:r>
        </a:p>
      </dgm:t>
    </dgm:pt>
    <dgm:pt modelId="{AC5306A5-6990-4EC7-9248-148FD57D780C}" type="parTrans" cxnId="{21B7C3B1-B371-445A-B2F3-01CBD9149CCD}">
      <dgm:prSet custT="1"/>
      <dgm:spPr>
        <a:xfrm rot="21579866">
          <a:off x="4007852" y="4074241"/>
          <a:ext cx="3116013" cy="11052"/>
        </a:xfr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A3278B1-ADF2-4406-9F59-77B5FC64BF68}" type="sibTrans" cxnId="{21B7C3B1-B371-445A-B2F3-01CBD9149CCD}">
      <dgm:prSet/>
      <dgm:spPr/>
      <dgm:t>
        <a:bodyPr/>
        <a:lstStyle/>
        <a:p>
          <a:pPr algn="ctr"/>
          <a:endParaRPr lang="pt-BR" sz="1200"/>
        </a:p>
      </dgm:t>
    </dgm:pt>
    <dgm:pt modelId="{BE3531EE-D62A-4B0C-9119-AC40B68E94B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do Meio Ambiente (IQM)</a:t>
          </a:r>
        </a:p>
      </dgm:t>
    </dgm:pt>
    <dgm:pt modelId="{3604D565-B5C2-4426-84CE-78D34F15CC94}" type="parTrans" cxnId="{9E5A5FE9-E070-482D-B860-3F6C4DE56F81}">
      <dgm:prSet custT="1"/>
      <dgm:spPr>
        <a:xfrm rot="376461">
          <a:off x="3998490" y="4254662"/>
          <a:ext cx="3134737" cy="11052"/>
        </a:xfr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ctr"/>
          <a:endParaRPr lang="pt-BR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8149B9-54A0-4950-8530-021262454537}" type="sibTrans" cxnId="{9E5A5FE9-E070-482D-B860-3F6C4DE56F81}">
      <dgm:prSet/>
      <dgm:spPr/>
      <dgm:t>
        <a:bodyPr/>
        <a:lstStyle/>
        <a:p>
          <a:pPr algn="ctr"/>
          <a:endParaRPr lang="pt-BR" sz="1200"/>
        </a:p>
      </dgm:t>
    </dgm:pt>
    <dgm:pt modelId="{F651F111-93CA-4D7E-8908-2C6DEA9CCC82}" type="pres">
      <dgm:prSet presAssocID="{B7EE7F01-471E-47E7-BE55-7BD139967C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E8CF27-C0DF-4336-B326-8496E76FBC93}" type="pres">
      <dgm:prSet presAssocID="{AE3DC0F0-C43F-4BD7-831F-E6219BBDEE91}" presName="root1" presStyleCnt="0"/>
      <dgm:spPr/>
    </dgm:pt>
    <dgm:pt modelId="{AED7C1BB-C27B-4DA4-AB0C-6B28DA6EBE0C}" type="pres">
      <dgm:prSet presAssocID="{AE3DC0F0-C43F-4BD7-831F-E6219BBDEE91}" presName="LevelOneTextNode" presStyleLbl="node0" presStyleIdx="0" presStyleCnt="1" custScaleX="147680" custScaleY="162199" custLinFactNeighborX="-29219" custLinFactNeighborY="-716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3994EFBC-AFFD-422F-8197-B6D422AC8FA0}" type="pres">
      <dgm:prSet presAssocID="{AE3DC0F0-C43F-4BD7-831F-E6219BBDEE91}" presName="level2hierChild" presStyleCnt="0"/>
      <dgm:spPr/>
    </dgm:pt>
    <dgm:pt modelId="{9142F6C2-02C2-4882-9261-8501FEA5A69E}" type="pres">
      <dgm:prSet presAssocID="{40D79A7C-4367-41D8-91D8-EECC3FB3E574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2126635" y="5526"/>
              </a:lnTo>
            </a:path>
          </a:pathLst>
        </a:custGeom>
      </dgm:spPr>
    </dgm:pt>
    <dgm:pt modelId="{4A1A0DD4-C574-4C4C-8599-9D1393CC0723}" type="pres">
      <dgm:prSet presAssocID="{40D79A7C-4367-41D8-91D8-EECC3FB3E574}" presName="connTx" presStyleLbl="parChTrans1D2" presStyleIdx="0" presStyleCnt="4"/>
      <dgm:spPr/>
    </dgm:pt>
    <dgm:pt modelId="{59584239-6112-4004-AB8C-9BDC8F5DA47C}" type="pres">
      <dgm:prSet presAssocID="{57795098-8001-48BD-9184-FEE0535E63F7}" presName="root2" presStyleCnt="0"/>
      <dgm:spPr/>
    </dgm:pt>
    <dgm:pt modelId="{E72E78D4-29BF-4DED-8C16-66C364F07F46}" type="pres">
      <dgm:prSet presAssocID="{57795098-8001-48BD-9184-FEE0535E63F7}" presName="LevelTwoTextNode" presStyleLbl="node2" presStyleIdx="0" presStyleCnt="4" custScaleX="196907" custScaleY="162199" custLinFactNeighborX="18808" custLinFactNeighborY="-1312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873D225-2463-47B8-AF10-A34A32D85394}" type="pres">
      <dgm:prSet presAssocID="{57795098-8001-48BD-9184-FEE0535E63F7}" presName="level3hierChild" presStyleCnt="0"/>
      <dgm:spPr/>
    </dgm:pt>
    <dgm:pt modelId="{BD82C602-4794-4AC2-93F0-48DC226D54D2}" type="pres">
      <dgm:prSet presAssocID="{0877EDF8-7F7F-4D38-B512-6CA7F247CAA7}" presName="conn2-1" presStyleLbl="parChTrans1D3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3" y="5526"/>
              </a:lnTo>
            </a:path>
          </a:pathLst>
        </a:custGeom>
      </dgm:spPr>
    </dgm:pt>
    <dgm:pt modelId="{32BDE380-398A-4813-A992-B015F50D76A3}" type="pres">
      <dgm:prSet presAssocID="{0877EDF8-7F7F-4D38-B512-6CA7F247CAA7}" presName="connTx" presStyleLbl="parChTrans1D3" presStyleIdx="0" presStyleCnt="9"/>
      <dgm:spPr/>
    </dgm:pt>
    <dgm:pt modelId="{CFF8B59B-4125-4AEA-A4A0-D50C19F6D3F1}" type="pres">
      <dgm:prSet presAssocID="{385BB9FC-7E99-47E1-A820-39C190D661EE}" presName="root2" presStyleCnt="0"/>
      <dgm:spPr/>
    </dgm:pt>
    <dgm:pt modelId="{555BE6C0-DFA3-4CB4-B5C8-32DBBF41F626}" type="pres">
      <dgm:prSet presAssocID="{385BB9FC-7E99-47E1-A820-39C190D661EE}" presName="LevelTwoTextNode" presStyleLbl="node3" presStyleIdx="0" presStyleCnt="9" custScaleX="573657" custLinFactX="200000" custLinFactNeighborX="251124" custLinFactNeighborY="14947">
        <dgm:presLayoutVars>
          <dgm:chPref val="3"/>
        </dgm:presLayoutVars>
      </dgm:prSet>
      <dgm:spPr>
        <a:xfrm>
          <a:off x="7123839" y="305329"/>
          <a:ext cx="1998063" cy="313776"/>
        </a:xfrm>
        <a:prstGeom prst="roundRect">
          <a:avLst>
            <a:gd name="adj" fmla="val 10000"/>
          </a:avLst>
        </a:prstGeom>
      </dgm:spPr>
    </dgm:pt>
    <dgm:pt modelId="{9620F885-C55F-49F8-B714-9F8BBD33CB10}" type="pres">
      <dgm:prSet presAssocID="{385BB9FC-7E99-47E1-A820-39C190D661EE}" presName="level3hierChild" presStyleCnt="0"/>
      <dgm:spPr/>
    </dgm:pt>
    <dgm:pt modelId="{3E88588D-C3C8-459C-9F7F-759CD32F2AA8}" type="pres">
      <dgm:prSet presAssocID="{B586AE68-96AD-4383-833F-239B22F9A950}" presName="conn2-1" presStyleLbl="parChTrans1D3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4737" y="5526"/>
              </a:lnTo>
            </a:path>
          </a:pathLst>
        </a:custGeom>
      </dgm:spPr>
    </dgm:pt>
    <dgm:pt modelId="{1987CB4A-8F99-44F7-BC88-FD62B46F8D9B}" type="pres">
      <dgm:prSet presAssocID="{B586AE68-96AD-4383-833F-239B22F9A950}" presName="connTx" presStyleLbl="parChTrans1D3" presStyleIdx="1" presStyleCnt="9"/>
      <dgm:spPr/>
    </dgm:pt>
    <dgm:pt modelId="{A454A16E-49A8-4C66-AD82-76DF3A7F5428}" type="pres">
      <dgm:prSet presAssocID="{6C626EFE-9BA8-41F2-B135-7AC0199F9E79}" presName="root2" presStyleCnt="0"/>
      <dgm:spPr/>
    </dgm:pt>
    <dgm:pt modelId="{9C99BF86-9BD3-4A7E-A2E7-4E5B4D33E654}" type="pres">
      <dgm:prSet presAssocID="{6C626EFE-9BA8-41F2-B135-7AC0199F9E79}" presName="LevelTwoTextNode" presStyleLbl="node3" presStyleIdx="1" presStyleCnt="9" custScaleX="573657" custLinFactX="200000" custLinFactNeighborX="251124" custLinFactNeighborY="11558">
        <dgm:presLayoutVars>
          <dgm:chPref val="3"/>
        </dgm:presLayoutVars>
      </dgm:prSet>
      <dgm:spPr>
        <a:xfrm>
          <a:off x="7123839" y="666171"/>
          <a:ext cx="1998063" cy="313776"/>
        </a:xfrm>
        <a:prstGeom prst="roundRect">
          <a:avLst>
            <a:gd name="adj" fmla="val 10000"/>
          </a:avLst>
        </a:prstGeom>
      </dgm:spPr>
    </dgm:pt>
    <dgm:pt modelId="{703902B6-9576-49A7-A541-169A5395A546}" type="pres">
      <dgm:prSet presAssocID="{6C626EFE-9BA8-41F2-B135-7AC0199F9E79}" presName="level3hierChild" presStyleCnt="0"/>
      <dgm:spPr/>
    </dgm:pt>
    <dgm:pt modelId="{245CD1F0-E000-4FF4-AD5A-799C0E778A77}" type="pres">
      <dgm:prSet presAssocID="{B9D358F5-B3C8-477E-B000-20099BB5DD53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795501" y="5526"/>
              </a:lnTo>
            </a:path>
          </a:pathLst>
        </a:custGeom>
      </dgm:spPr>
    </dgm:pt>
    <dgm:pt modelId="{4B0119A4-643E-45E7-B36A-9B0E4E71507C}" type="pres">
      <dgm:prSet presAssocID="{B9D358F5-B3C8-477E-B000-20099BB5DD53}" presName="connTx" presStyleLbl="parChTrans1D2" presStyleIdx="1" presStyleCnt="4"/>
      <dgm:spPr/>
    </dgm:pt>
    <dgm:pt modelId="{A69E78AC-FD16-4D16-ABE9-C2F2CA020CE0}" type="pres">
      <dgm:prSet presAssocID="{180A59EF-7CB0-4BEC-8C2E-CA6A84C06D91}" presName="root2" presStyleCnt="0"/>
      <dgm:spPr/>
    </dgm:pt>
    <dgm:pt modelId="{C5E0B861-B675-4F0D-BD13-1004C01B1A94}" type="pres">
      <dgm:prSet presAssocID="{180A59EF-7CB0-4BEC-8C2E-CA6A84C06D91}" presName="LevelTwoTextNode" presStyleLbl="node2" presStyleIdx="1" presStyleCnt="4" custScaleX="196907" custScaleY="162199" custLinFactNeighborX="18808" custLinFactNeighborY="-1312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FDDB9693-A10E-4E0B-B727-FA1C440326CC}" type="pres">
      <dgm:prSet presAssocID="{180A59EF-7CB0-4BEC-8C2E-CA6A84C06D91}" presName="level3hierChild" presStyleCnt="0"/>
      <dgm:spPr/>
    </dgm:pt>
    <dgm:pt modelId="{D6F95F76-1E4C-4F1D-AFA5-B5AD43CC1D82}" type="pres">
      <dgm:prSet presAssocID="{A5DA55FF-7039-4756-869C-D04DB91E22B0}" presName="conn2-1" presStyleLbl="parChTrans1D3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54810" y="5526"/>
              </a:lnTo>
            </a:path>
          </a:pathLst>
        </a:custGeom>
      </dgm:spPr>
    </dgm:pt>
    <dgm:pt modelId="{716E1364-FEC9-4C56-AF76-C64C64D636BB}" type="pres">
      <dgm:prSet presAssocID="{A5DA55FF-7039-4756-869C-D04DB91E22B0}" presName="connTx" presStyleLbl="parChTrans1D3" presStyleIdx="2" presStyleCnt="9"/>
      <dgm:spPr/>
    </dgm:pt>
    <dgm:pt modelId="{EA81B515-AA8E-49B6-8BBD-167A6C6C250A}" type="pres">
      <dgm:prSet presAssocID="{B1E0002F-46E6-47F5-9D27-8AF68945B49F}" presName="root2" presStyleCnt="0"/>
      <dgm:spPr/>
    </dgm:pt>
    <dgm:pt modelId="{257FA8FD-F969-4339-8B29-A385FB802365}" type="pres">
      <dgm:prSet presAssocID="{B1E0002F-46E6-47F5-9D27-8AF68945B49F}" presName="LevelTwoTextNode" presStyleLbl="node3" presStyleIdx="2" presStyleCnt="9" custScaleX="301470" custScaleY="108133" custLinFactNeighborX="51889" custLinFactNeighborY="141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2AE1107-5745-4D98-96EC-3D81D9954A16}" type="pres">
      <dgm:prSet presAssocID="{B1E0002F-46E6-47F5-9D27-8AF68945B49F}" presName="level3hierChild" presStyleCnt="0"/>
      <dgm:spPr/>
    </dgm:pt>
    <dgm:pt modelId="{C961C6C8-B5C6-48F6-A78C-E928F18920ED}" type="pres">
      <dgm:prSet presAssocID="{6D82741A-9150-4278-8A91-FF33092D3385}" presName="conn2-1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04416" y="5526"/>
              </a:lnTo>
            </a:path>
          </a:pathLst>
        </a:custGeom>
      </dgm:spPr>
    </dgm:pt>
    <dgm:pt modelId="{395698AF-9057-4F3B-90AC-FFAAD6D111DA}" type="pres">
      <dgm:prSet presAssocID="{6D82741A-9150-4278-8A91-FF33092D3385}" presName="connTx" presStyleLbl="parChTrans1D4" presStyleIdx="0" presStyleCnt="7"/>
      <dgm:spPr/>
    </dgm:pt>
    <dgm:pt modelId="{527A376C-59E8-418C-9F03-64C6599D268E}" type="pres">
      <dgm:prSet presAssocID="{BFBC0CB3-8DB0-4FFF-820A-163D92EE1A59}" presName="root2" presStyleCnt="0"/>
      <dgm:spPr/>
    </dgm:pt>
    <dgm:pt modelId="{A933DCC9-5EE2-48D0-9FD5-4D10700ECCC1}" type="pres">
      <dgm:prSet presAssocID="{BFBC0CB3-8DB0-4FFF-820A-163D92EE1A59}" presName="LevelTwoTextNode" presStyleLbl="node4" presStyleIdx="0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1031711"/>
          <a:ext cx="1998063" cy="313776"/>
        </a:xfrm>
        <a:prstGeom prst="roundRect">
          <a:avLst>
            <a:gd name="adj" fmla="val 10000"/>
          </a:avLst>
        </a:prstGeom>
      </dgm:spPr>
    </dgm:pt>
    <dgm:pt modelId="{DAF3A958-EEA7-49D7-AD0D-985007BE5387}" type="pres">
      <dgm:prSet presAssocID="{BFBC0CB3-8DB0-4FFF-820A-163D92EE1A59}" presName="level3hierChild" presStyleCnt="0"/>
      <dgm:spPr/>
    </dgm:pt>
    <dgm:pt modelId="{8B32ED5A-F044-421D-B280-D9EFD2F35657}" type="pres">
      <dgm:prSet presAssocID="{2A0E7DE7-6B7F-4AD3-BBAF-DE9BD5EF0BA0}" presName="conn2-1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80491" y="5526"/>
              </a:lnTo>
            </a:path>
          </a:pathLst>
        </a:custGeom>
      </dgm:spPr>
    </dgm:pt>
    <dgm:pt modelId="{E60EF029-6C70-45AC-B8F1-8F071A4F6B84}" type="pres">
      <dgm:prSet presAssocID="{2A0E7DE7-6B7F-4AD3-BBAF-DE9BD5EF0BA0}" presName="connTx" presStyleLbl="parChTrans1D4" presStyleIdx="1" presStyleCnt="7"/>
      <dgm:spPr/>
    </dgm:pt>
    <dgm:pt modelId="{4917C2FE-1908-4A45-8941-C1AC873BCB25}" type="pres">
      <dgm:prSet presAssocID="{327103D0-B9E0-4FA1-9A9E-C7638EB17815}" presName="root2" presStyleCnt="0"/>
      <dgm:spPr/>
    </dgm:pt>
    <dgm:pt modelId="{5793C8FF-8C4E-4825-B578-8F1D38EC48E6}" type="pres">
      <dgm:prSet presAssocID="{327103D0-B9E0-4FA1-9A9E-C7638EB17815}" presName="LevelTwoTextNode" presStyleLbl="node4" presStyleIdx="1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1392554"/>
          <a:ext cx="1998063" cy="313776"/>
        </a:xfrm>
        <a:prstGeom prst="roundRect">
          <a:avLst>
            <a:gd name="adj" fmla="val 10000"/>
          </a:avLst>
        </a:prstGeom>
      </dgm:spPr>
    </dgm:pt>
    <dgm:pt modelId="{E4F0B863-8FBA-45BA-A398-6B6D1BEED5FE}" type="pres">
      <dgm:prSet presAssocID="{327103D0-B9E0-4FA1-9A9E-C7638EB17815}" presName="level3hierChild" presStyleCnt="0"/>
      <dgm:spPr/>
    </dgm:pt>
    <dgm:pt modelId="{71E9BD4D-252A-4D4C-8DB8-1C7E4F53427C}" type="pres">
      <dgm:prSet presAssocID="{211934E3-36F3-49FF-A15B-94DAB16C759F}" presName="conn2-1" presStyleLbl="parChTrans1D3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571378" y="5526"/>
              </a:lnTo>
            </a:path>
          </a:pathLst>
        </a:custGeom>
      </dgm:spPr>
    </dgm:pt>
    <dgm:pt modelId="{29E9D4FB-FE8D-4C7F-B1CB-9D604CDAEBE0}" type="pres">
      <dgm:prSet presAssocID="{211934E3-36F3-49FF-A15B-94DAB16C759F}" presName="connTx" presStyleLbl="parChTrans1D3" presStyleIdx="3" presStyleCnt="9"/>
      <dgm:spPr/>
    </dgm:pt>
    <dgm:pt modelId="{73707C0C-3FBF-4C35-8010-F01D787486A0}" type="pres">
      <dgm:prSet presAssocID="{24ABE02B-30B1-40AA-83CC-558E64C2659D}" presName="root2" presStyleCnt="0"/>
      <dgm:spPr/>
    </dgm:pt>
    <dgm:pt modelId="{AB5962E2-7B3C-46EB-8C97-C09F665C8F78}" type="pres">
      <dgm:prSet presAssocID="{24ABE02B-30B1-40AA-83CC-558E64C2659D}" presName="LevelTwoTextNode" presStyleLbl="node3" presStyleIdx="3" presStyleCnt="9" custScaleX="301470" custScaleY="108133" custLinFactNeighborX="51889" custLinFactNeighborY="141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9A453A64-35C1-4115-AA3E-2EBDAA705DE4}" type="pres">
      <dgm:prSet presAssocID="{24ABE02B-30B1-40AA-83CC-558E64C2659D}" presName="level3hierChild" presStyleCnt="0"/>
      <dgm:spPr/>
    </dgm:pt>
    <dgm:pt modelId="{7EB41A05-D526-4895-B218-17E80AFEE7BC}" type="pres">
      <dgm:prSet presAssocID="{F665FC4E-6D71-4841-A3E8-406C074578A6}" presName="conn2-1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04416" y="5526"/>
              </a:lnTo>
            </a:path>
          </a:pathLst>
        </a:custGeom>
      </dgm:spPr>
    </dgm:pt>
    <dgm:pt modelId="{5ECA8B57-ADC2-4581-A753-5FA0F69D0FBB}" type="pres">
      <dgm:prSet presAssocID="{F665FC4E-6D71-4841-A3E8-406C074578A6}" presName="connTx" presStyleLbl="parChTrans1D4" presStyleIdx="2" presStyleCnt="7"/>
      <dgm:spPr/>
    </dgm:pt>
    <dgm:pt modelId="{83B9CDC7-04CE-401A-AF92-25965671840C}" type="pres">
      <dgm:prSet presAssocID="{A93C7E94-7B2C-4A3D-91C2-BAE7C7AC50AF}" presName="root2" presStyleCnt="0"/>
      <dgm:spPr/>
    </dgm:pt>
    <dgm:pt modelId="{09CEECF0-5D5B-4BFA-9C50-7847C0A1FE18}" type="pres">
      <dgm:prSet presAssocID="{A93C7E94-7B2C-4A3D-91C2-BAE7C7AC50AF}" presName="LevelTwoTextNode" presStyleLbl="node4" presStyleIdx="2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1753396"/>
          <a:ext cx="1998063" cy="313776"/>
        </a:xfrm>
        <a:prstGeom prst="roundRect">
          <a:avLst>
            <a:gd name="adj" fmla="val 10000"/>
          </a:avLst>
        </a:prstGeom>
      </dgm:spPr>
    </dgm:pt>
    <dgm:pt modelId="{B17D6B6D-F76F-41ED-888C-BAFF1D6E09FE}" type="pres">
      <dgm:prSet presAssocID="{A93C7E94-7B2C-4A3D-91C2-BAE7C7AC50AF}" presName="level3hierChild" presStyleCnt="0"/>
      <dgm:spPr/>
    </dgm:pt>
    <dgm:pt modelId="{7730A41A-4300-4663-B5E7-4017107174FE}" type="pres">
      <dgm:prSet presAssocID="{2F918849-308F-49CF-8C73-56BC245E0E31}" presName="conn2-1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80491" y="5526"/>
              </a:lnTo>
            </a:path>
          </a:pathLst>
        </a:custGeom>
      </dgm:spPr>
    </dgm:pt>
    <dgm:pt modelId="{B0D2406C-CE69-4CD4-87AD-7E25EC03AB4E}" type="pres">
      <dgm:prSet presAssocID="{2F918849-308F-49CF-8C73-56BC245E0E31}" presName="connTx" presStyleLbl="parChTrans1D4" presStyleIdx="3" presStyleCnt="7"/>
      <dgm:spPr/>
    </dgm:pt>
    <dgm:pt modelId="{37D22004-00C9-44B0-917C-67DEC433AB6F}" type="pres">
      <dgm:prSet presAssocID="{AB784081-A692-4162-B75E-137A53731C19}" presName="root2" presStyleCnt="0"/>
      <dgm:spPr/>
    </dgm:pt>
    <dgm:pt modelId="{81FDCCE6-0574-456D-B3FC-575B3497A060}" type="pres">
      <dgm:prSet presAssocID="{AB784081-A692-4162-B75E-137A53731C19}" presName="LevelTwoTextNode" presStyleLbl="node4" presStyleIdx="3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2114239"/>
          <a:ext cx="1998063" cy="313776"/>
        </a:xfrm>
        <a:prstGeom prst="roundRect">
          <a:avLst>
            <a:gd name="adj" fmla="val 10000"/>
          </a:avLst>
        </a:prstGeom>
      </dgm:spPr>
    </dgm:pt>
    <dgm:pt modelId="{109E8786-0EE1-45F2-9A84-9A29C41FE101}" type="pres">
      <dgm:prSet presAssocID="{AB784081-A692-4162-B75E-137A53731C19}" presName="level3hierChild" presStyleCnt="0"/>
      <dgm:spPr/>
    </dgm:pt>
    <dgm:pt modelId="{7F271997-FF79-4204-8D28-E015CB7B49B9}" type="pres">
      <dgm:prSet presAssocID="{371A4F61-15AE-44F9-908B-A00B1D51FD22}" presName="conn2-1" presStyleLbl="parChTrans1D3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1029474" y="5526"/>
              </a:lnTo>
            </a:path>
          </a:pathLst>
        </a:custGeom>
      </dgm:spPr>
    </dgm:pt>
    <dgm:pt modelId="{4386B7F4-19F5-4E8A-AE50-158AEAA00D9F}" type="pres">
      <dgm:prSet presAssocID="{371A4F61-15AE-44F9-908B-A00B1D51FD22}" presName="connTx" presStyleLbl="parChTrans1D3" presStyleIdx="4" presStyleCnt="9"/>
      <dgm:spPr/>
    </dgm:pt>
    <dgm:pt modelId="{6F1A5AC4-23E8-4CA6-8F7C-C4C232AD8B2D}" type="pres">
      <dgm:prSet presAssocID="{3F27B3C6-E452-4C2D-B6A7-D6AE13F6F61A}" presName="root2" presStyleCnt="0"/>
      <dgm:spPr/>
    </dgm:pt>
    <dgm:pt modelId="{86EBD6E0-A9F0-4A9B-B5D7-04C9574BEA93}" type="pres">
      <dgm:prSet presAssocID="{3F27B3C6-E452-4C2D-B6A7-D6AE13F6F61A}" presName="LevelTwoTextNode" presStyleLbl="node3" presStyleIdx="4" presStyleCnt="9" custScaleX="301470" custScaleY="147620" custLinFactNeighborX="51889" custLinFactNeighborY="141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66C712A-29B0-4E5B-BA0F-F5F5C5B7EAD3}" type="pres">
      <dgm:prSet presAssocID="{3F27B3C6-E452-4C2D-B6A7-D6AE13F6F61A}" presName="level3hierChild" presStyleCnt="0"/>
      <dgm:spPr/>
    </dgm:pt>
    <dgm:pt modelId="{2F713AAE-633D-4850-8C08-EEDCB193E7F7}" type="pres">
      <dgm:prSet presAssocID="{208AC67F-9EA9-48FD-8E01-9A173CD537B7}" presName="conn2-1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67975" y="5526"/>
              </a:lnTo>
            </a:path>
          </a:pathLst>
        </a:custGeom>
      </dgm:spPr>
    </dgm:pt>
    <dgm:pt modelId="{A04AAA2E-9C64-44D0-AAA7-712BA76AAF46}" type="pres">
      <dgm:prSet presAssocID="{208AC67F-9EA9-48FD-8E01-9A173CD537B7}" presName="connTx" presStyleLbl="parChTrans1D4" presStyleIdx="4" presStyleCnt="7"/>
      <dgm:spPr/>
    </dgm:pt>
    <dgm:pt modelId="{BB90EFC8-0622-45D2-BF91-AA634210E1F0}" type="pres">
      <dgm:prSet presAssocID="{61811A7C-CF68-4EEC-911A-4012D1E98A2F}" presName="root2" presStyleCnt="0"/>
      <dgm:spPr/>
    </dgm:pt>
    <dgm:pt modelId="{8336970E-4615-4681-91CE-32BD20CAD82D}" type="pres">
      <dgm:prSet presAssocID="{61811A7C-CF68-4EEC-911A-4012D1E98A2F}" presName="LevelTwoTextNode" presStyleLbl="node4" presStyleIdx="4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2475081"/>
          <a:ext cx="1998063" cy="313776"/>
        </a:xfrm>
        <a:prstGeom prst="roundRect">
          <a:avLst>
            <a:gd name="adj" fmla="val 10000"/>
          </a:avLst>
        </a:prstGeom>
      </dgm:spPr>
    </dgm:pt>
    <dgm:pt modelId="{6D0330DB-F88D-4F2D-BF18-24A70F46B628}" type="pres">
      <dgm:prSet presAssocID="{61811A7C-CF68-4EEC-911A-4012D1E98A2F}" presName="level3hierChild" presStyleCnt="0"/>
      <dgm:spPr/>
    </dgm:pt>
    <dgm:pt modelId="{64355ADB-A73E-4C8E-83D3-9DFD909864C0}" type="pres">
      <dgm:prSet presAssocID="{6B1023F5-D3B3-4FBB-94DA-A44E9369CAD5}" presName="conn2-1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74108" y="5526"/>
              </a:lnTo>
            </a:path>
          </a:pathLst>
        </a:custGeom>
      </dgm:spPr>
    </dgm:pt>
    <dgm:pt modelId="{0278F48E-FAB5-4160-90BA-FDB92ED46520}" type="pres">
      <dgm:prSet presAssocID="{6B1023F5-D3B3-4FBB-94DA-A44E9369CAD5}" presName="connTx" presStyleLbl="parChTrans1D4" presStyleIdx="5" presStyleCnt="7"/>
      <dgm:spPr/>
    </dgm:pt>
    <dgm:pt modelId="{A7D4097B-3849-433F-B324-D4164E53D038}" type="pres">
      <dgm:prSet presAssocID="{7AA46819-1A31-4992-AACC-736ECF2FDE98}" presName="root2" presStyleCnt="0"/>
      <dgm:spPr/>
    </dgm:pt>
    <dgm:pt modelId="{A52F81C6-2250-42DC-8008-EB99F689C208}" type="pres">
      <dgm:prSet presAssocID="{7AA46819-1A31-4992-AACC-736ECF2FDE98}" presName="LevelTwoTextNode" presStyleLbl="node4" presStyleIdx="5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2835924"/>
          <a:ext cx="1998063" cy="313776"/>
        </a:xfrm>
        <a:prstGeom prst="roundRect">
          <a:avLst>
            <a:gd name="adj" fmla="val 10000"/>
          </a:avLst>
        </a:prstGeom>
      </dgm:spPr>
    </dgm:pt>
    <dgm:pt modelId="{929C0973-BE64-4BDB-A965-A920F0169C48}" type="pres">
      <dgm:prSet presAssocID="{7AA46819-1A31-4992-AACC-736ECF2FDE98}" presName="level3hierChild" presStyleCnt="0"/>
      <dgm:spPr/>
    </dgm:pt>
    <dgm:pt modelId="{6C8D8EC5-B2EE-48D7-ADDB-ADC8FCB2DDF4}" type="pres">
      <dgm:prSet presAssocID="{700AEFFC-B711-4266-9AB1-FC7A4742E759}" presName="conn2-1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22805" y="5526"/>
              </a:lnTo>
            </a:path>
          </a:pathLst>
        </a:custGeom>
      </dgm:spPr>
    </dgm:pt>
    <dgm:pt modelId="{CFC3DFDB-F4E5-48AF-9845-43B7BCE026DA}" type="pres">
      <dgm:prSet presAssocID="{700AEFFC-B711-4266-9AB1-FC7A4742E759}" presName="connTx" presStyleLbl="parChTrans1D4" presStyleIdx="6" presStyleCnt="7"/>
      <dgm:spPr/>
    </dgm:pt>
    <dgm:pt modelId="{C1E60D72-0116-4C9D-A2A8-5D3AD4C0548F}" type="pres">
      <dgm:prSet presAssocID="{D67F6328-B4D6-40AE-A6F0-FA201A5E6441}" presName="root2" presStyleCnt="0"/>
      <dgm:spPr/>
    </dgm:pt>
    <dgm:pt modelId="{BEFFE365-DDF3-4EAC-8142-68C85A62F205}" type="pres">
      <dgm:prSet presAssocID="{D67F6328-B4D6-40AE-A6F0-FA201A5E6441}" presName="LevelTwoTextNode" presStyleLbl="node4" presStyleIdx="6" presStyleCnt="7" custScaleX="573657" custLinFactX="6886" custLinFactNeighborX="100000" custLinFactNeighborY="13055">
        <dgm:presLayoutVars>
          <dgm:chPref val="3"/>
        </dgm:presLayoutVars>
      </dgm:prSet>
      <dgm:spPr>
        <a:xfrm>
          <a:off x="7114670" y="3196767"/>
          <a:ext cx="1998063" cy="313776"/>
        </a:xfrm>
        <a:prstGeom prst="roundRect">
          <a:avLst>
            <a:gd name="adj" fmla="val 10000"/>
          </a:avLst>
        </a:prstGeom>
      </dgm:spPr>
    </dgm:pt>
    <dgm:pt modelId="{E02891FE-1993-4238-B3BD-9CA16030618D}" type="pres">
      <dgm:prSet presAssocID="{D67F6328-B4D6-40AE-A6F0-FA201A5E6441}" presName="level3hierChild" presStyleCnt="0"/>
      <dgm:spPr/>
    </dgm:pt>
    <dgm:pt modelId="{9DB2CA69-3E2B-4F13-88AD-B862AD205164}" type="pres">
      <dgm:prSet presAssocID="{C420505B-D592-415B-9182-578C8D19E283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1780310" y="5526"/>
              </a:lnTo>
            </a:path>
          </a:pathLst>
        </a:custGeom>
      </dgm:spPr>
    </dgm:pt>
    <dgm:pt modelId="{701B2892-5EB8-478A-AC4F-187F06F84D93}" type="pres">
      <dgm:prSet presAssocID="{C420505B-D592-415B-9182-578C8D19E283}" presName="connTx" presStyleLbl="parChTrans1D2" presStyleIdx="2" presStyleCnt="4"/>
      <dgm:spPr/>
    </dgm:pt>
    <dgm:pt modelId="{D2F3C754-DF02-45A3-9DE3-552562E10C37}" type="pres">
      <dgm:prSet presAssocID="{527F6B91-8580-422E-8143-EAA08051A7A3}" presName="root2" presStyleCnt="0"/>
      <dgm:spPr/>
    </dgm:pt>
    <dgm:pt modelId="{5DF68F98-1ACB-4306-9D1E-C66AD34C1D8B}" type="pres">
      <dgm:prSet presAssocID="{527F6B91-8580-422E-8143-EAA08051A7A3}" presName="LevelTwoTextNode" presStyleLbl="node2" presStyleIdx="2" presStyleCnt="4" custScaleX="196907" custScaleY="162199" custLinFactNeighborX="18808" custLinFactNeighborY="-3346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39092E3B-CF96-4C41-A3EC-56849D902AF2}" type="pres">
      <dgm:prSet presAssocID="{527F6B91-8580-422E-8143-EAA08051A7A3}" presName="level3hierChild" presStyleCnt="0"/>
      <dgm:spPr/>
    </dgm:pt>
    <dgm:pt modelId="{1F86D3D2-7149-4BF0-A419-D077D3995557}" type="pres">
      <dgm:prSet presAssocID="{8FCCE8D7-7723-48A5-97A8-2C6D99F5D58C}" presName="conn2-1" presStyleLbl="parChTrans1D3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8936" y="5526"/>
              </a:lnTo>
            </a:path>
          </a:pathLst>
        </a:custGeom>
      </dgm:spPr>
    </dgm:pt>
    <dgm:pt modelId="{96096850-86D9-46C4-A20B-2865ADB3D520}" type="pres">
      <dgm:prSet presAssocID="{8FCCE8D7-7723-48A5-97A8-2C6D99F5D58C}" presName="connTx" presStyleLbl="parChTrans1D3" presStyleIdx="5" presStyleCnt="9"/>
      <dgm:spPr/>
    </dgm:pt>
    <dgm:pt modelId="{1F68EA7A-DF38-465B-80E8-C6D19AA7FA91}" type="pres">
      <dgm:prSet presAssocID="{645A8860-1246-4405-B6A7-9902AC570AFC}" presName="root2" presStyleCnt="0"/>
      <dgm:spPr/>
    </dgm:pt>
    <dgm:pt modelId="{98984023-1F9D-4EB9-A722-B6035C5AF2F9}" type="pres">
      <dgm:prSet presAssocID="{645A8860-1246-4405-B6A7-9902AC570AFC}" presName="LevelTwoTextNode" presStyleLbl="node3" presStyleIdx="5" presStyleCnt="9" custScaleX="573657" custLinFactX="200000" custLinFactNeighborX="251124" custLinFactNeighborY="11558">
        <dgm:presLayoutVars>
          <dgm:chPref val="3"/>
        </dgm:presLayoutVars>
      </dgm:prSet>
      <dgm:spPr>
        <a:xfrm>
          <a:off x="7123839" y="3552912"/>
          <a:ext cx="1998063" cy="313776"/>
        </a:xfrm>
        <a:prstGeom prst="roundRect">
          <a:avLst>
            <a:gd name="adj" fmla="val 10000"/>
          </a:avLst>
        </a:prstGeom>
      </dgm:spPr>
    </dgm:pt>
    <dgm:pt modelId="{F9569F03-3E17-491B-A126-DBB66A431CAE}" type="pres">
      <dgm:prSet presAssocID="{645A8860-1246-4405-B6A7-9902AC570AFC}" presName="level3hierChild" presStyleCnt="0"/>
      <dgm:spPr/>
    </dgm:pt>
    <dgm:pt modelId="{F35ECB12-FCA9-44C8-A877-FEDF09AA21A4}" type="pres">
      <dgm:prSet presAssocID="{AC5306A5-6990-4EC7-9248-148FD57D780C}" presName="conn2-1" presStyleLbl="parChTrans1D3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3" y="5526"/>
              </a:lnTo>
            </a:path>
          </a:pathLst>
        </a:custGeom>
      </dgm:spPr>
    </dgm:pt>
    <dgm:pt modelId="{8F2FE770-64AA-4C4C-92C3-ECCAA3F1E2CA}" type="pres">
      <dgm:prSet presAssocID="{AC5306A5-6990-4EC7-9248-148FD57D780C}" presName="connTx" presStyleLbl="parChTrans1D3" presStyleIdx="6" presStyleCnt="9"/>
      <dgm:spPr/>
    </dgm:pt>
    <dgm:pt modelId="{0EE92255-0832-4A41-817F-B77ABD902A89}" type="pres">
      <dgm:prSet presAssocID="{CC16ABC6-93BB-4B52-B2A9-0D1F4D7D321F}" presName="root2" presStyleCnt="0"/>
      <dgm:spPr/>
    </dgm:pt>
    <dgm:pt modelId="{043C3A0D-363C-4720-92F7-67B137959794}" type="pres">
      <dgm:prSet presAssocID="{CC16ABC6-93BB-4B52-B2A9-0D1F4D7D321F}" presName="LevelTwoTextNode" presStyleLbl="node3" presStyleIdx="6" presStyleCnt="9" custScaleX="573657" custLinFactX="200000" custLinFactNeighborX="251124" custLinFactNeighborY="11558">
        <dgm:presLayoutVars>
          <dgm:chPref val="3"/>
        </dgm:presLayoutVars>
      </dgm:prSet>
      <dgm:spPr>
        <a:xfrm>
          <a:off x="7123839" y="3913755"/>
          <a:ext cx="1998063" cy="313776"/>
        </a:xfrm>
        <a:prstGeom prst="roundRect">
          <a:avLst>
            <a:gd name="adj" fmla="val 10000"/>
          </a:avLst>
        </a:prstGeom>
      </dgm:spPr>
    </dgm:pt>
    <dgm:pt modelId="{4447DD47-942D-403F-89FE-D1B93BCA7EA7}" type="pres">
      <dgm:prSet presAssocID="{CC16ABC6-93BB-4B52-B2A9-0D1F4D7D321F}" presName="level3hierChild" presStyleCnt="0"/>
      <dgm:spPr/>
    </dgm:pt>
    <dgm:pt modelId="{8B7E7C0C-A3C3-4B78-A698-5F8197666860}" type="pres">
      <dgm:prSet presAssocID="{3604D565-B5C2-4426-84CE-78D34F15CC94}" presName="conn2-1" presStyleLbl="parChTrans1D3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4737" y="5526"/>
              </a:lnTo>
            </a:path>
          </a:pathLst>
        </a:custGeom>
      </dgm:spPr>
    </dgm:pt>
    <dgm:pt modelId="{77F5D777-B381-4334-B151-29B739C01D41}" type="pres">
      <dgm:prSet presAssocID="{3604D565-B5C2-4426-84CE-78D34F15CC94}" presName="connTx" presStyleLbl="parChTrans1D3" presStyleIdx="7" presStyleCnt="9"/>
      <dgm:spPr/>
    </dgm:pt>
    <dgm:pt modelId="{6F1A9C77-D057-41A1-AA87-3A99052CD2CE}" type="pres">
      <dgm:prSet presAssocID="{BE3531EE-D62A-4B0C-9119-AC40B68E94BC}" presName="root2" presStyleCnt="0"/>
      <dgm:spPr/>
    </dgm:pt>
    <dgm:pt modelId="{BF87E88D-02DF-4058-B1AB-D8163D90EF96}" type="pres">
      <dgm:prSet presAssocID="{BE3531EE-D62A-4B0C-9119-AC40B68E94BC}" presName="LevelTwoTextNode" presStyleLbl="node3" presStyleIdx="7" presStyleCnt="9" custScaleX="573657" custLinFactX="200000" custLinFactNeighborX="251124" custLinFactNeighborY="11558">
        <dgm:presLayoutVars>
          <dgm:chPref val="3"/>
        </dgm:presLayoutVars>
      </dgm:prSet>
      <dgm:spPr>
        <a:xfrm>
          <a:off x="7123839" y="4274597"/>
          <a:ext cx="1998063" cy="313776"/>
        </a:xfrm>
        <a:prstGeom prst="roundRect">
          <a:avLst>
            <a:gd name="adj" fmla="val 10000"/>
          </a:avLst>
        </a:prstGeom>
      </dgm:spPr>
    </dgm:pt>
    <dgm:pt modelId="{6186A8D8-7AA7-4FAD-BBFF-3A68CD4AE61B}" type="pres">
      <dgm:prSet presAssocID="{BE3531EE-D62A-4B0C-9119-AC40B68E94BC}" presName="level3hierChild" presStyleCnt="0"/>
      <dgm:spPr/>
    </dgm:pt>
    <dgm:pt modelId="{2F289873-5613-463F-B556-F82B007FB5AF}" type="pres">
      <dgm:prSet presAssocID="{0FAD8C82-B661-4ECA-9E7D-B85051C2C0C0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2454357" y="5526"/>
              </a:lnTo>
            </a:path>
          </a:pathLst>
        </a:custGeom>
      </dgm:spPr>
    </dgm:pt>
    <dgm:pt modelId="{00DE64B3-B812-4A86-83EB-7BD65E4686C5}" type="pres">
      <dgm:prSet presAssocID="{0FAD8C82-B661-4ECA-9E7D-B85051C2C0C0}" presName="connTx" presStyleLbl="parChTrans1D2" presStyleIdx="3" presStyleCnt="4"/>
      <dgm:spPr/>
    </dgm:pt>
    <dgm:pt modelId="{1270330C-2D5F-4274-AA7D-0DAB8966F380}" type="pres">
      <dgm:prSet presAssocID="{39EDA700-812E-4F9E-A9B9-E09DA82A9BBB}" presName="root2" presStyleCnt="0"/>
      <dgm:spPr/>
    </dgm:pt>
    <dgm:pt modelId="{61611BCC-D8D3-4BF0-BBB0-E44609B9EC9A}" type="pres">
      <dgm:prSet presAssocID="{39EDA700-812E-4F9E-A9B9-E09DA82A9BBB}" presName="LevelTwoTextNode" presStyleLbl="node2" presStyleIdx="3" presStyleCnt="4" custScaleX="196907" custScaleY="162199" custLinFactNeighborX="18808" custLinFactNeighborY="-1312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AC0D0B0A-F85C-4B74-8B40-5BF81FC24AD8}" type="pres">
      <dgm:prSet presAssocID="{39EDA700-812E-4F9E-A9B9-E09DA82A9BBB}" presName="level3hierChild" presStyleCnt="0"/>
      <dgm:spPr/>
    </dgm:pt>
    <dgm:pt modelId="{1A7502D2-250D-4955-8EE8-92AB78BE35B4}" type="pres">
      <dgm:prSet presAssocID="{2BDBD577-EA5E-4A34-BBC9-BB3A999CC69B}" presName="conn2-1" presStyleLbl="parChTrans1D3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4" y="5526"/>
              </a:lnTo>
            </a:path>
          </a:pathLst>
        </a:custGeom>
      </dgm:spPr>
    </dgm:pt>
    <dgm:pt modelId="{8DFBBC28-0420-4F73-A5EC-52B2E75D29D3}" type="pres">
      <dgm:prSet presAssocID="{2BDBD577-EA5E-4A34-BBC9-BB3A999CC69B}" presName="connTx" presStyleLbl="parChTrans1D3" presStyleIdx="8" presStyleCnt="9"/>
      <dgm:spPr/>
    </dgm:pt>
    <dgm:pt modelId="{BDF0808B-69F2-4CE1-B1A2-CAE70C6B1AAB}" type="pres">
      <dgm:prSet presAssocID="{75A7DD8F-34EA-48C6-9E90-EB5EA3C9B57A}" presName="root2" presStyleCnt="0"/>
      <dgm:spPr/>
    </dgm:pt>
    <dgm:pt modelId="{90DE988D-3635-4191-BBDF-9336A4068160}" type="pres">
      <dgm:prSet presAssocID="{75A7DD8F-34EA-48C6-9E90-EB5EA3C9B57A}" presName="LevelTwoTextNode" presStyleLbl="node3" presStyleIdx="8" presStyleCnt="9" custScaleX="573657" custLinFactX="200000" custLinFactNeighborX="251124" custLinFactNeighborY="15406">
        <dgm:presLayoutVars>
          <dgm:chPref val="3"/>
        </dgm:presLayoutVars>
      </dgm:prSet>
      <dgm:spPr>
        <a:xfrm>
          <a:off x="7123839" y="4635437"/>
          <a:ext cx="1998063" cy="313776"/>
        </a:xfrm>
        <a:prstGeom prst="roundRect">
          <a:avLst>
            <a:gd name="adj" fmla="val 10000"/>
          </a:avLst>
        </a:prstGeom>
      </dgm:spPr>
    </dgm:pt>
    <dgm:pt modelId="{214F61D3-301E-4A8E-8890-1F31484B7823}" type="pres">
      <dgm:prSet presAssocID="{75A7DD8F-34EA-48C6-9E90-EB5EA3C9B57A}" presName="level3hierChild" presStyleCnt="0"/>
      <dgm:spPr/>
    </dgm:pt>
  </dgm:ptLst>
  <dgm:cxnLst>
    <dgm:cxn modelId="{D1A1A505-C445-41B8-9A20-094AA8AB8E7F}" type="presOf" srcId="{0877EDF8-7F7F-4D38-B512-6CA7F247CAA7}" destId="{BD82C602-4794-4AC2-93F0-48DC226D54D2}" srcOrd="0" destOrd="0" presId="urn:microsoft.com/office/officeart/2005/8/layout/hierarchy2"/>
    <dgm:cxn modelId="{7D9B710D-2B79-4767-AD5D-8B2DFFC59A2F}" srcId="{B7EE7F01-471E-47E7-BE55-7BD139967CA2}" destId="{AE3DC0F0-C43F-4BD7-831F-E6219BBDEE91}" srcOrd="0" destOrd="0" parTransId="{79FCADB7-7D83-4A98-B1E6-1FB9C031BD3B}" sibTransId="{30F62031-4E5F-464D-BAF1-542EA1D3605F}"/>
    <dgm:cxn modelId="{533C4219-57C0-43A8-87CE-88072E97E25F}" type="presOf" srcId="{8FCCE8D7-7723-48A5-97A8-2C6D99F5D58C}" destId="{1F86D3D2-7149-4BF0-A419-D077D3995557}" srcOrd="0" destOrd="0" presId="urn:microsoft.com/office/officeart/2005/8/layout/hierarchy2"/>
    <dgm:cxn modelId="{F874B81A-6A59-4A1B-A2C7-1FA261DD473F}" type="presOf" srcId="{3604D565-B5C2-4426-84CE-78D34F15CC94}" destId="{77F5D777-B381-4334-B151-29B739C01D41}" srcOrd="1" destOrd="0" presId="urn:microsoft.com/office/officeart/2005/8/layout/hierarchy2"/>
    <dgm:cxn modelId="{35A4C21B-D1B6-4006-92BD-DDDAE9588A65}" type="presOf" srcId="{180A59EF-7CB0-4BEC-8C2E-CA6A84C06D91}" destId="{C5E0B861-B675-4F0D-BD13-1004C01B1A94}" srcOrd="0" destOrd="0" presId="urn:microsoft.com/office/officeart/2005/8/layout/hierarchy2"/>
    <dgm:cxn modelId="{4DA9241C-35EF-49FB-A29A-31CE917BA7B7}" type="presOf" srcId="{C420505B-D592-415B-9182-578C8D19E283}" destId="{9DB2CA69-3E2B-4F13-88AD-B862AD205164}" srcOrd="0" destOrd="0" presId="urn:microsoft.com/office/officeart/2005/8/layout/hierarchy2"/>
    <dgm:cxn modelId="{54540120-B13C-40ED-BBA9-84DBDCA39828}" type="presOf" srcId="{6B1023F5-D3B3-4FBB-94DA-A44E9369CAD5}" destId="{64355ADB-A73E-4C8E-83D3-9DFD909864C0}" srcOrd="0" destOrd="0" presId="urn:microsoft.com/office/officeart/2005/8/layout/hierarchy2"/>
    <dgm:cxn modelId="{54104620-F807-4DC3-BEA9-20DEEF418204}" srcId="{57795098-8001-48BD-9184-FEE0535E63F7}" destId="{6C626EFE-9BA8-41F2-B135-7AC0199F9E79}" srcOrd="1" destOrd="0" parTransId="{B586AE68-96AD-4383-833F-239B22F9A950}" sibTransId="{A9D087AC-2D07-44DA-9CBE-C76DEFCE0FE0}"/>
    <dgm:cxn modelId="{52731222-95BB-49D9-9764-3F05712BD8BD}" srcId="{3F27B3C6-E452-4C2D-B6A7-D6AE13F6F61A}" destId="{D67F6328-B4D6-40AE-A6F0-FA201A5E6441}" srcOrd="2" destOrd="0" parTransId="{700AEFFC-B711-4266-9AB1-FC7A4742E759}" sibTransId="{D4A6A4DE-A01B-490D-A600-6058D908BB98}"/>
    <dgm:cxn modelId="{17C12926-3D1A-466E-B9BC-975D98E32F65}" srcId="{180A59EF-7CB0-4BEC-8C2E-CA6A84C06D91}" destId="{B1E0002F-46E6-47F5-9D27-8AF68945B49F}" srcOrd="0" destOrd="0" parTransId="{A5DA55FF-7039-4756-869C-D04DB91E22B0}" sibTransId="{D3C67659-B196-4BA4-9325-A9CB7DCEDD73}"/>
    <dgm:cxn modelId="{A108A72A-8FA3-40A9-BF2D-42D9BE495555}" type="presOf" srcId="{7AA46819-1A31-4992-AACC-736ECF2FDE98}" destId="{A52F81C6-2250-42DC-8008-EB99F689C208}" srcOrd="0" destOrd="0" presId="urn:microsoft.com/office/officeart/2005/8/layout/hierarchy2"/>
    <dgm:cxn modelId="{C99B5730-07E4-413E-B45E-8C08A7716142}" type="presOf" srcId="{2BDBD577-EA5E-4A34-BBC9-BB3A999CC69B}" destId="{8DFBBC28-0420-4F73-A5EC-52B2E75D29D3}" srcOrd="1" destOrd="0" presId="urn:microsoft.com/office/officeart/2005/8/layout/hierarchy2"/>
    <dgm:cxn modelId="{B7DA1431-9A21-477A-82F5-A05FDDEEF157}" type="presOf" srcId="{327103D0-B9E0-4FA1-9A9E-C7638EB17815}" destId="{5793C8FF-8C4E-4825-B578-8F1D38EC48E6}" srcOrd="0" destOrd="0" presId="urn:microsoft.com/office/officeart/2005/8/layout/hierarchy2"/>
    <dgm:cxn modelId="{4695EB33-BD0C-424C-8FC0-712813D8A6C2}" type="presOf" srcId="{6D82741A-9150-4278-8A91-FF33092D3385}" destId="{C961C6C8-B5C6-48F6-A78C-E928F18920ED}" srcOrd="0" destOrd="0" presId="urn:microsoft.com/office/officeart/2005/8/layout/hierarchy2"/>
    <dgm:cxn modelId="{60B69137-5380-4A87-9EDB-0A445EE8EDF9}" srcId="{AE3DC0F0-C43F-4BD7-831F-E6219BBDEE91}" destId="{527F6B91-8580-422E-8143-EAA08051A7A3}" srcOrd="2" destOrd="0" parTransId="{C420505B-D592-415B-9182-578C8D19E283}" sibTransId="{A008A483-25C0-424B-BD76-1F40A6B3BE5B}"/>
    <dgm:cxn modelId="{BF21F93E-1B0F-4FA5-959E-6140A72A6DCE}" srcId="{B1E0002F-46E6-47F5-9D27-8AF68945B49F}" destId="{327103D0-B9E0-4FA1-9A9E-C7638EB17815}" srcOrd="1" destOrd="0" parTransId="{2A0E7DE7-6B7F-4AD3-BBAF-DE9BD5EF0BA0}" sibTransId="{A4E5A63D-407E-45E0-B4E9-10987D4852B0}"/>
    <dgm:cxn modelId="{0CB3683F-4D80-4C62-AFC5-E240EF6EADE4}" type="presOf" srcId="{211934E3-36F3-49FF-A15B-94DAB16C759F}" destId="{71E9BD4D-252A-4D4C-8DB8-1C7E4F53427C}" srcOrd="0" destOrd="0" presId="urn:microsoft.com/office/officeart/2005/8/layout/hierarchy2"/>
    <dgm:cxn modelId="{9578EC3F-9554-47D6-9C75-B21E3C8D4C57}" type="presOf" srcId="{A93C7E94-7B2C-4A3D-91C2-BAE7C7AC50AF}" destId="{09CEECF0-5D5B-4BFA-9C50-7847C0A1FE18}" srcOrd="0" destOrd="0" presId="urn:microsoft.com/office/officeart/2005/8/layout/hierarchy2"/>
    <dgm:cxn modelId="{33AE7D5F-4C7F-4B10-9921-051B180B2E0F}" type="presOf" srcId="{2A0E7DE7-6B7F-4AD3-BBAF-DE9BD5EF0BA0}" destId="{E60EF029-6C70-45AC-B8F1-8F071A4F6B84}" srcOrd="1" destOrd="0" presId="urn:microsoft.com/office/officeart/2005/8/layout/hierarchy2"/>
    <dgm:cxn modelId="{6911EB65-55AD-4E78-A006-082967112320}" srcId="{24ABE02B-30B1-40AA-83CC-558E64C2659D}" destId="{A93C7E94-7B2C-4A3D-91C2-BAE7C7AC50AF}" srcOrd="0" destOrd="0" parTransId="{F665FC4E-6D71-4841-A3E8-406C074578A6}" sibTransId="{4BBB1208-8A8D-4754-80D2-5DA1C81245DD}"/>
    <dgm:cxn modelId="{9A1DCE67-43C7-494D-80CF-7A49A6AE8861}" srcId="{AE3DC0F0-C43F-4BD7-831F-E6219BBDEE91}" destId="{39EDA700-812E-4F9E-A9B9-E09DA82A9BBB}" srcOrd="3" destOrd="0" parTransId="{0FAD8C82-B661-4ECA-9E7D-B85051C2C0C0}" sibTransId="{E7079DCA-77E0-4DBC-9F6B-A4A187A1B543}"/>
    <dgm:cxn modelId="{70BFD947-D62C-4E92-A213-28FF5F53411B}" type="presOf" srcId="{2F918849-308F-49CF-8C73-56BC245E0E31}" destId="{7730A41A-4300-4663-B5E7-4017107174FE}" srcOrd="0" destOrd="0" presId="urn:microsoft.com/office/officeart/2005/8/layout/hierarchy2"/>
    <dgm:cxn modelId="{B7E34269-71D6-480D-97F8-5FDD06DFA8F4}" type="presOf" srcId="{2A0E7DE7-6B7F-4AD3-BBAF-DE9BD5EF0BA0}" destId="{8B32ED5A-F044-421D-B280-D9EFD2F35657}" srcOrd="0" destOrd="0" presId="urn:microsoft.com/office/officeart/2005/8/layout/hierarchy2"/>
    <dgm:cxn modelId="{FA4EAF6B-7FEF-4CBF-8AE3-22A793ED8422}" srcId="{24ABE02B-30B1-40AA-83CC-558E64C2659D}" destId="{AB784081-A692-4162-B75E-137A53731C19}" srcOrd="1" destOrd="0" parTransId="{2F918849-308F-49CF-8C73-56BC245E0E31}" sibTransId="{3E3CDFA9-A110-4B2C-95A7-00F96F3F940A}"/>
    <dgm:cxn modelId="{81081F6E-F89A-4BA5-A2AD-406386452046}" srcId="{180A59EF-7CB0-4BEC-8C2E-CA6A84C06D91}" destId="{3F27B3C6-E452-4C2D-B6A7-D6AE13F6F61A}" srcOrd="2" destOrd="0" parTransId="{371A4F61-15AE-44F9-908B-A00B1D51FD22}" sibTransId="{69AF9E8D-5FBE-4DCC-8235-756AC2482CFB}"/>
    <dgm:cxn modelId="{63FCE24E-7D18-4BCE-BBEC-CE6442E94E29}" type="presOf" srcId="{BFBC0CB3-8DB0-4FFF-820A-163D92EE1A59}" destId="{A933DCC9-5EE2-48D0-9FD5-4D10700ECCC1}" srcOrd="0" destOrd="0" presId="urn:microsoft.com/office/officeart/2005/8/layout/hierarchy2"/>
    <dgm:cxn modelId="{2A56276F-5396-4A48-8BAC-AFEB0CF91896}" type="presOf" srcId="{CC16ABC6-93BB-4B52-B2A9-0D1F4D7D321F}" destId="{043C3A0D-363C-4720-92F7-67B137959794}" srcOrd="0" destOrd="0" presId="urn:microsoft.com/office/officeart/2005/8/layout/hierarchy2"/>
    <dgm:cxn modelId="{3841C450-F9B5-4D69-B9E1-B916FAD66C54}" srcId="{180A59EF-7CB0-4BEC-8C2E-CA6A84C06D91}" destId="{24ABE02B-30B1-40AA-83CC-558E64C2659D}" srcOrd="1" destOrd="0" parTransId="{211934E3-36F3-49FF-A15B-94DAB16C759F}" sibTransId="{F8F2409B-8A86-4ACB-BAA3-C3467CEE80C4}"/>
    <dgm:cxn modelId="{E69CDA70-BB8C-40D2-883A-3202B2D6807A}" type="presOf" srcId="{371A4F61-15AE-44F9-908B-A00B1D51FD22}" destId="{4386B7F4-19F5-4E8A-AE50-158AEAA00D9F}" srcOrd="1" destOrd="0" presId="urn:microsoft.com/office/officeart/2005/8/layout/hierarchy2"/>
    <dgm:cxn modelId="{0FD49671-C796-44FD-9232-27468B7359EF}" type="presOf" srcId="{645A8860-1246-4405-B6A7-9902AC570AFC}" destId="{98984023-1F9D-4EB9-A722-B6035C5AF2F9}" srcOrd="0" destOrd="0" presId="urn:microsoft.com/office/officeart/2005/8/layout/hierarchy2"/>
    <dgm:cxn modelId="{F57AAE73-A475-41F3-A32D-E6F2D14F0A2B}" type="presOf" srcId="{B9D358F5-B3C8-477E-B000-20099BB5DD53}" destId="{4B0119A4-643E-45E7-B36A-9B0E4E71507C}" srcOrd="1" destOrd="0" presId="urn:microsoft.com/office/officeart/2005/8/layout/hierarchy2"/>
    <dgm:cxn modelId="{7ED4CD73-D162-446E-90CF-477E50662594}" srcId="{AE3DC0F0-C43F-4BD7-831F-E6219BBDEE91}" destId="{180A59EF-7CB0-4BEC-8C2E-CA6A84C06D91}" srcOrd="1" destOrd="0" parTransId="{B9D358F5-B3C8-477E-B000-20099BB5DD53}" sibTransId="{DCCC1BA9-5C21-46C3-8E0E-C7A5C6E82F4D}"/>
    <dgm:cxn modelId="{30635174-7660-4C3E-96F7-464812FDF509}" type="presOf" srcId="{AB784081-A692-4162-B75E-137A53731C19}" destId="{81FDCCE6-0574-456D-B3FC-575B3497A060}" srcOrd="0" destOrd="0" presId="urn:microsoft.com/office/officeart/2005/8/layout/hierarchy2"/>
    <dgm:cxn modelId="{7B6FC554-7DAA-4CFF-90E7-CE0C50FAD462}" type="presOf" srcId="{6B1023F5-D3B3-4FBB-94DA-A44E9369CAD5}" destId="{0278F48E-FAB5-4160-90BA-FDB92ED46520}" srcOrd="1" destOrd="0" presId="urn:microsoft.com/office/officeart/2005/8/layout/hierarchy2"/>
    <dgm:cxn modelId="{11E24F57-99CD-4A20-8927-957E621E98F8}" type="presOf" srcId="{75A7DD8F-34EA-48C6-9E90-EB5EA3C9B57A}" destId="{90DE988D-3635-4191-BBDF-9336A4068160}" srcOrd="0" destOrd="0" presId="urn:microsoft.com/office/officeart/2005/8/layout/hierarchy2"/>
    <dgm:cxn modelId="{CB39BA57-2F38-4D40-9FD6-809C1002DC31}" type="presOf" srcId="{C420505B-D592-415B-9182-578C8D19E283}" destId="{701B2892-5EB8-478A-AC4F-187F06F84D93}" srcOrd="1" destOrd="0" presId="urn:microsoft.com/office/officeart/2005/8/layout/hierarchy2"/>
    <dgm:cxn modelId="{00552478-806E-44DC-97D8-5C72D2990841}" type="presOf" srcId="{211934E3-36F3-49FF-A15B-94DAB16C759F}" destId="{29E9D4FB-FE8D-4C7F-B1CB-9D604CDAEBE0}" srcOrd="1" destOrd="0" presId="urn:microsoft.com/office/officeart/2005/8/layout/hierarchy2"/>
    <dgm:cxn modelId="{AECB5F58-7F93-4298-89DE-1EAB4C40B225}" type="presOf" srcId="{BE3531EE-D62A-4B0C-9119-AC40B68E94BC}" destId="{BF87E88D-02DF-4058-B1AB-D8163D90EF96}" srcOrd="0" destOrd="0" presId="urn:microsoft.com/office/officeart/2005/8/layout/hierarchy2"/>
    <dgm:cxn modelId="{67358478-D64A-459D-87CE-8E8E00BA4DE5}" type="presOf" srcId="{3604D565-B5C2-4426-84CE-78D34F15CC94}" destId="{8B7E7C0C-A3C3-4B78-A698-5F8197666860}" srcOrd="0" destOrd="0" presId="urn:microsoft.com/office/officeart/2005/8/layout/hierarchy2"/>
    <dgm:cxn modelId="{98B1CC5A-2723-4A95-8CDE-7978EE810525}" srcId="{B1E0002F-46E6-47F5-9D27-8AF68945B49F}" destId="{BFBC0CB3-8DB0-4FFF-820A-163D92EE1A59}" srcOrd="0" destOrd="0" parTransId="{6D82741A-9150-4278-8A91-FF33092D3385}" sibTransId="{B2C8869D-9EC9-42B8-B55E-9A428E748159}"/>
    <dgm:cxn modelId="{A386E67D-084A-49B9-9B8C-5CFC1416E36D}" type="presOf" srcId="{2F918849-308F-49CF-8C73-56BC245E0E31}" destId="{B0D2406C-CE69-4CD4-87AD-7E25EC03AB4E}" srcOrd="1" destOrd="0" presId="urn:microsoft.com/office/officeart/2005/8/layout/hierarchy2"/>
    <dgm:cxn modelId="{A76D7583-109E-4B58-B3AF-DBBE939A0312}" type="presOf" srcId="{B586AE68-96AD-4383-833F-239B22F9A950}" destId="{3E88588D-C3C8-459C-9F7F-759CD32F2AA8}" srcOrd="0" destOrd="0" presId="urn:microsoft.com/office/officeart/2005/8/layout/hierarchy2"/>
    <dgm:cxn modelId="{532B3284-96AB-4FDA-B56A-F78EAD22FA7B}" type="presOf" srcId="{B1E0002F-46E6-47F5-9D27-8AF68945B49F}" destId="{257FA8FD-F969-4339-8B29-A385FB802365}" srcOrd="0" destOrd="0" presId="urn:microsoft.com/office/officeart/2005/8/layout/hierarchy2"/>
    <dgm:cxn modelId="{2935A585-1EB3-4D3E-943B-2811951538FA}" type="presOf" srcId="{39EDA700-812E-4F9E-A9B9-E09DA82A9BBB}" destId="{61611BCC-D8D3-4BF0-BBB0-E44609B9EC9A}" srcOrd="0" destOrd="0" presId="urn:microsoft.com/office/officeart/2005/8/layout/hierarchy2"/>
    <dgm:cxn modelId="{F633F38E-1A77-4C4C-9786-482F1BB325B8}" srcId="{39EDA700-812E-4F9E-A9B9-E09DA82A9BBB}" destId="{75A7DD8F-34EA-48C6-9E90-EB5EA3C9B57A}" srcOrd="0" destOrd="0" parTransId="{2BDBD577-EA5E-4A34-BBC9-BB3A999CC69B}" sibTransId="{8B194282-46EC-472A-A902-FB9AC0638FE4}"/>
    <dgm:cxn modelId="{4DE0F395-E342-406A-9F58-6C91AD1E6B15}" type="presOf" srcId="{D67F6328-B4D6-40AE-A6F0-FA201A5E6441}" destId="{BEFFE365-DDF3-4EAC-8142-68C85A62F205}" srcOrd="0" destOrd="0" presId="urn:microsoft.com/office/officeart/2005/8/layout/hierarchy2"/>
    <dgm:cxn modelId="{0FB40C99-88EA-4E36-AB76-339ED90924BF}" type="presOf" srcId="{24ABE02B-30B1-40AA-83CC-558E64C2659D}" destId="{AB5962E2-7B3C-46EB-8C97-C09F665C8F78}" srcOrd="0" destOrd="0" presId="urn:microsoft.com/office/officeart/2005/8/layout/hierarchy2"/>
    <dgm:cxn modelId="{0F8A709F-EFB7-4034-8A33-75D6E07F99B8}" type="presOf" srcId="{208AC67F-9EA9-48FD-8E01-9A173CD537B7}" destId="{2F713AAE-633D-4850-8C08-EEDCB193E7F7}" srcOrd="0" destOrd="0" presId="urn:microsoft.com/office/officeart/2005/8/layout/hierarchy2"/>
    <dgm:cxn modelId="{01DA08A0-EB6D-4F0F-BF4F-0B206CA1B79B}" type="presOf" srcId="{AE3DC0F0-C43F-4BD7-831F-E6219BBDEE91}" destId="{AED7C1BB-C27B-4DA4-AB0C-6B28DA6EBE0C}" srcOrd="0" destOrd="0" presId="urn:microsoft.com/office/officeart/2005/8/layout/hierarchy2"/>
    <dgm:cxn modelId="{FEF38AA4-D3F2-49BD-9664-DFFC5D039E1B}" srcId="{3F27B3C6-E452-4C2D-B6A7-D6AE13F6F61A}" destId="{7AA46819-1A31-4992-AACC-736ECF2FDE98}" srcOrd="1" destOrd="0" parTransId="{6B1023F5-D3B3-4FBB-94DA-A44E9369CAD5}" sibTransId="{4709F1C3-644E-4912-B348-95B80D78CB70}"/>
    <dgm:cxn modelId="{D12C76A5-0A74-4BE4-9C00-F4D3882B5F6C}" srcId="{AE3DC0F0-C43F-4BD7-831F-E6219BBDEE91}" destId="{57795098-8001-48BD-9184-FEE0535E63F7}" srcOrd="0" destOrd="0" parTransId="{40D79A7C-4367-41D8-91D8-EECC3FB3E574}" sibTransId="{84FE0A3B-7AB9-41A8-A16A-336F6E1177D3}"/>
    <dgm:cxn modelId="{003620A6-EED2-4822-AA17-1F94577A7D43}" type="presOf" srcId="{0FAD8C82-B661-4ECA-9E7D-B85051C2C0C0}" destId="{2F289873-5613-463F-B556-F82B007FB5AF}" srcOrd="0" destOrd="0" presId="urn:microsoft.com/office/officeart/2005/8/layout/hierarchy2"/>
    <dgm:cxn modelId="{DB006CA9-C9D3-4965-9B8E-90FA543D2E59}" type="presOf" srcId="{371A4F61-15AE-44F9-908B-A00B1D51FD22}" destId="{7F271997-FF79-4204-8D28-E015CB7B49B9}" srcOrd="0" destOrd="0" presId="urn:microsoft.com/office/officeart/2005/8/layout/hierarchy2"/>
    <dgm:cxn modelId="{15ADDBAB-A4C6-41D1-94C9-3A00CF72B4DE}" type="presOf" srcId="{B7EE7F01-471E-47E7-BE55-7BD139967CA2}" destId="{F651F111-93CA-4D7E-8908-2C6DEA9CCC82}" srcOrd="0" destOrd="0" presId="urn:microsoft.com/office/officeart/2005/8/layout/hierarchy2"/>
    <dgm:cxn modelId="{21B7C3B1-B371-445A-B2F3-01CBD9149CCD}" srcId="{527F6B91-8580-422E-8143-EAA08051A7A3}" destId="{CC16ABC6-93BB-4B52-B2A9-0D1F4D7D321F}" srcOrd="1" destOrd="0" parTransId="{AC5306A5-6990-4EC7-9248-148FD57D780C}" sibTransId="{1A3278B1-ADF2-4406-9F59-77B5FC64BF68}"/>
    <dgm:cxn modelId="{536415BB-4975-41FC-B129-7DA21B80A120}" type="presOf" srcId="{0FAD8C82-B661-4ECA-9E7D-B85051C2C0C0}" destId="{00DE64B3-B812-4A86-83EB-7BD65E4686C5}" srcOrd="1" destOrd="0" presId="urn:microsoft.com/office/officeart/2005/8/layout/hierarchy2"/>
    <dgm:cxn modelId="{94DCAFBB-0E19-4F6B-B355-D6146FD62855}" type="presOf" srcId="{8FCCE8D7-7723-48A5-97A8-2C6D99F5D58C}" destId="{96096850-86D9-46C4-A20B-2865ADB3D520}" srcOrd="1" destOrd="0" presId="urn:microsoft.com/office/officeart/2005/8/layout/hierarchy2"/>
    <dgm:cxn modelId="{93B01EC3-BEBF-41CC-9BD7-7328D0D527A4}" type="presOf" srcId="{385BB9FC-7E99-47E1-A820-39C190D661EE}" destId="{555BE6C0-DFA3-4CB4-B5C8-32DBBF41F626}" srcOrd="0" destOrd="0" presId="urn:microsoft.com/office/officeart/2005/8/layout/hierarchy2"/>
    <dgm:cxn modelId="{A3264EC4-0088-4CD2-B42D-C61000073C31}" type="presOf" srcId="{3F27B3C6-E452-4C2D-B6A7-D6AE13F6F61A}" destId="{86EBD6E0-A9F0-4A9B-B5D7-04C9574BEA93}" srcOrd="0" destOrd="0" presId="urn:microsoft.com/office/officeart/2005/8/layout/hierarchy2"/>
    <dgm:cxn modelId="{E759B6C6-3A8F-465A-BCEF-F2D11874E65E}" type="presOf" srcId="{B9D358F5-B3C8-477E-B000-20099BB5DD53}" destId="{245CD1F0-E000-4FF4-AD5A-799C0E778A77}" srcOrd="0" destOrd="0" presId="urn:microsoft.com/office/officeart/2005/8/layout/hierarchy2"/>
    <dgm:cxn modelId="{09E518C9-C48F-4799-901E-34EF377B68A3}" type="presOf" srcId="{2BDBD577-EA5E-4A34-BBC9-BB3A999CC69B}" destId="{1A7502D2-250D-4955-8EE8-92AB78BE35B4}" srcOrd="0" destOrd="0" presId="urn:microsoft.com/office/officeart/2005/8/layout/hierarchy2"/>
    <dgm:cxn modelId="{97B97CCB-3CC9-4FB2-AE9B-3F0F1A9C953C}" type="presOf" srcId="{700AEFFC-B711-4266-9AB1-FC7A4742E759}" destId="{6C8D8EC5-B2EE-48D7-ADDB-ADC8FCB2DDF4}" srcOrd="0" destOrd="0" presId="urn:microsoft.com/office/officeart/2005/8/layout/hierarchy2"/>
    <dgm:cxn modelId="{265F5BD0-2573-4643-BFAF-D90AC130B036}" type="presOf" srcId="{700AEFFC-B711-4266-9AB1-FC7A4742E759}" destId="{CFC3DFDB-F4E5-48AF-9845-43B7BCE026DA}" srcOrd="1" destOrd="0" presId="urn:microsoft.com/office/officeart/2005/8/layout/hierarchy2"/>
    <dgm:cxn modelId="{D0D30DD2-7769-486B-90DF-4BEF1A7EE9E2}" type="presOf" srcId="{0877EDF8-7F7F-4D38-B512-6CA7F247CAA7}" destId="{32BDE380-398A-4813-A992-B015F50D76A3}" srcOrd="1" destOrd="0" presId="urn:microsoft.com/office/officeart/2005/8/layout/hierarchy2"/>
    <dgm:cxn modelId="{F713C0D4-C8AB-401A-80EA-DD850D2D7D78}" type="presOf" srcId="{A5DA55FF-7039-4756-869C-D04DB91E22B0}" destId="{D6F95F76-1E4C-4F1D-AFA5-B5AD43CC1D82}" srcOrd="0" destOrd="0" presId="urn:microsoft.com/office/officeart/2005/8/layout/hierarchy2"/>
    <dgm:cxn modelId="{2242EDD4-DD06-4123-894D-72D474151920}" type="presOf" srcId="{B586AE68-96AD-4383-833F-239B22F9A950}" destId="{1987CB4A-8F99-44F7-BC88-FD62B46F8D9B}" srcOrd="1" destOrd="0" presId="urn:microsoft.com/office/officeart/2005/8/layout/hierarchy2"/>
    <dgm:cxn modelId="{24A5FAD4-7D64-4013-AF17-403892C014CF}" type="presOf" srcId="{40D79A7C-4367-41D8-91D8-EECC3FB3E574}" destId="{4A1A0DD4-C574-4C4C-8599-9D1393CC0723}" srcOrd="1" destOrd="0" presId="urn:microsoft.com/office/officeart/2005/8/layout/hierarchy2"/>
    <dgm:cxn modelId="{2B369DD8-5C4C-4FE3-8CFD-8E93C5EB0E77}" type="presOf" srcId="{57795098-8001-48BD-9184-FEE0535E63F7}" destId="{E72E78D4-29BF-4DED-8C16-66C364F07F46}" srcOrd="0" destOrd="0" presId="urn:microsoft.com/office/officeart/2005/8/layout/hierarchy2"/>
    <dgm:cxn modelId="{AB761EDE-BFAE-4C06-9AF5-1B36B152CB0F}" type="presOf" srcId="{A5DA55FF-7039-4756-869C-D04DB91E22B0}" destId="{716E1364-FEC9-4C56-AF76-C64C64D636BB}" srcOrd="1" destOrd="0" presId="urn:microsoft.com/office/officeart/2005/8/layout/hierarchy2"/>
    <dgm:cxn modelId="{ABD13DDF-ED45-4822-A587-1CFD0B457AAE}" type="presOf" srcId="{6D82741A-9150-4278-8A91-FF33092D3385}" destId="{395698AF-9057-4F3B-90AC-FFAAD6D111DA}" srcOrd="1" destOrd="0" presId="urn:microsoft.com/office/officeart/2005/8/layout/hierarchy2"/>
    <dgm:cxn modelId="{F3BFE5E3-4A9C-4B20-B7FC-3BD50BEB9FB7}" srcId="{57795098-8001-48BD-9184-FEE0535E63F7}" destId="{385BB9FC-7E99-47E1-A820-39C190D661EE}" srcOrd="0" destOrd="0" parTransId="{0877EDF8-7F7F-4D38-B512-6CA7F247CAA7}" sibTransId="{D8CF20F7-1998-4B93-B33E-29374274948E}"/>
    <dgm:cxn modelId="{C34B89E5-8E53-4238-A1DB-49A7777FFE96}" srcId="{3F27B3C6-E452-4C2D-B6A7-D6AE13F6F61A}" destId="{61811A7C-CF68-4EEC-911A-4012D1E98A2F}" srcOrd="0" destOrd="0" parTransId="{208AC67F-9EA9-48FD-8E01-9A173CD537B7}" sibTransId="{E6B3737F-EBB9-49F9-A144-75A2AFA7BE8D}"/>
    <dgm:cxn modelId="{9E5A5FE9-E070-482D-B860-3F6C4DE56F81}" srcId="{527F6B91-8580-422E-8143-EAA08051A7A3}" destId="{BE3531EE-D62A-4B0C-9119-AC40B68E94BC}" srcOrd="2" destOrd="0" parTransId="{3604D565-B5C2-4426-84CE-78D34F15CC94}" sibTransId="{968149B9-54A0-4950-8530-021262454537}"/>
    <dgm:cxn modelId="{AFF752EA-B3D7-485F-9ABF-DBED96D43BEA}" srcId="{527F6B91-8580-422E-8143-EAA08051A7A3}" destId="{645A8860-1246-4405-B6A7-9902AC570AFC}" srcOrd="0" destOrd="0" parTransId="{8FCCE8D7-7723-48A5-97A8-2C6D99F5D58C}" sibTransId="{FBD71228-E3FD-4AD6-BC38-58F173577E4F}"/>
    <dgm:cxn modelId="{1D4E43EE-A6E9-47C1-AE62-A15752207142}" type="presOf" srcId="{527F6B91-8580-422E-8143-EAA08051A7A3}" destId="{5DF68F98-1ACB-4306-9D1E-C66AD34C1D8B}" srcOrd="0" destOrd="0" presId="urn:microsoft.com/office/officeart/2005/8/layout/hierarchy2"/>
    <dgm:cxn modelId="{F4B80EEF-7402-4F32-BB02-5B5334AFCD1A}" type="presOf" srcId="{6C626EFE-9BA8-41F2-B135-7AC0199F9E79}" destId="{9C99BF86-9BD3-4A7E-A2E7-4E5B4D33E654}" srcOrd="0" destOrd="0" presId="urn:microsoft.com/office/officeart/2005/8/layout/hierarchy2"/>
    <dgm:cxn modelId="{0FDE17F0-8B27-44B1-81AD-02F196E95523}" type="presOf" srcId="{208AC67F-9EA9-48FD-8E01-9A173CD537B7}" destId="{A04AAA2E-9C64-44D0-AAA7-712BA76AAF46}" srcOrd="1" destOrd="0" presId="urn:microsoft.com/office/officeart/2005/8/layout/hierarchy2"/>
    <dgm:cxn modelId="{13A56DF3-EDB3-4F80-BC4C-55CBC0E45AE3}" type="presOf" srcId="{F665FC4E-6D71-4841-A3E8-406C074578A6}" destId="{7EB41A05-D526-4895-B218-17E80AFEE7BC}" srcOrd="0" destOrd="0" presId="urn:microsoft.com/office/officeart/2005/8/layout/hierarchy2"/>
    <dgm:cxn modelId="{AE245AF5-E9A4-4F98-95BB-E95F0EA30761}" type="presOf" srcId="{61811A7C-CF68-4EEC-911A-4012D1E98A2F}" destId="{8336970E-4615-4681-91CE-32BD20CAD82D}" srcOrd="0" destOrd="0" presId="urn:microsoft.com/office/officeart/2005/8/layout/hierarchy2"/>
    <dgm:cxn modelId="{23CB93F6-0568-486D-B73E-E2CA730B2D45}" type="presOf" srcId="{AC5306A5-6990-4EC7-9248-148FD57D780C}" destId="{F35ECB12-FCA9-44C8-A877-FEDF09AA21A4}" srcOrd="0" destOrd="0" presId="urn:microsoft.com/office/officeart/2005/8/layout/hierarchy2"/>
    <dgm:cxn modelId="{00859EF8-4167-4B73-A93F-DF02D8912B1C}" type="presOf" srcId="{40D79A7C-4367-41D8-91D8-EECC3FB3E574}" destId="{9142F6C2-02C2-4882-9261-8501FEA5A69E}" srcOrd="0" destOrd="0" presId="urn:microsoft.com/office/officeart/2005/8/layout/hierarchy2"/>
    <dgm:cxn modelId="{1B8DEFF9-6DCC-4809-9A0A-62FB56EB510C}" type="presOf" srcId="{F665FC4E-6D71-4841-A3E8-406C074578A6}" destId="{5ECA8B57-ADC2-4581-A753-5FA0F69D0FBB}" srcOrd="1" destOrd="0" presId="urn:microsoft.com/office/officeart/2005/8/layout/hierarchy2"/>
    <dgm:cxn modelId="{B922B5FA-952A-4858-9D26-FA8EF786538A}" type="presOf" srcId="{AC5306A5-6990-4EC7-9248-148FD57D780C}" destId="{8F2FE770-64AA-4C4C-92C3-ECCAA3F1E2CA}" srcOrd="1" destOrd="0" presId="urn:microsoft.com/office/officeart/2005/8/layout/hierarchy2"/>
    <dgm:cxn modelId="{C52D8F4C-5531-420D-94BA-DE7F83F94D76}" type="presParOf" srcId="{F651F111-93CA-4D7E-8908-2C6DEA9CCC82}" destId="{D4E8CF27-C0DF-4336-B326-8496E76FBC93}" srcOrd="0" destOrd="0" presId="urn:microsoft.com/office/officeart/2005/8/layout/hierarchy2"/>
    <dgm:cxn modelId="{0F30937D-A7F0-4109-87AB-09E97AA78EA0}" type="presParOf" srcId="{D4E8CF27-C0DF-4336-B326-8496E76FBC93}" destId="{AED7C1BB-C27B-4DA4-AB0C-6B28DA6EBE0C}" srcOrd="0" destOrd="0" presId="urn:microsoft.com/office/officeart/2005/8/layout/hierarchy2"/>
    <dgm:cxn modelId="{B92375D7-CCAD-49BC-83BB-C720294ACEEE}" type="presParOf" srcId="{D4E8CF27-C0DF-4336-B326-8496E76FBC93}" destId="{3994EFBC-AFFD-422F-8197-B6D422AC8FA0}" srcOrd="1" destOrd="0" presId="urn:microsoft.com/office/officeart/2005/8/layout/hierarchy2"/>
    <dgm:cxn modelId="{CF9129DE-E12A-45EF-AE77-F044D00F42F9}" type="presParOf" srcId="{3994EFBC-AFFD-422F-8197-B6D422AC8FA0}" destId="{9142F6C2-02C2-4882-9261-8501FEA5A69E}" srcOrd="0" destOrd="0" presId="urn:microsoft.com/office/officeart/2005/8/layout/hierarchy2"/>
    <dgm:cxn modelId="{CB793195-34C7-4372-91CD-10B4762E7C4F}" type="presParOf" srcId="{9142F6C2-02C2-4882-9261-8501FEA5A69E}" destId="{4A1A0DD4-C574-4C4C-8599-9D1393CC0723}" srcOrd="0" destOrd="0" presId="urn:microsoft.com/office/officeart/2005/8/layout/hierarchy2"/>
    <dgm:cxn modelId="{D2C390D7-B7BC-4E10-9BA2-ACEE01A2DF44}" type="presParOf" srcId="{3994EFBC-AFFD-422F-8197-B6D422AC8FA0}" destId="{59584239-6112-4004-AB8C-9BDC8F5DA47C}" srcOrd="1" destOrd="0" presId="urn:microsoft.com/office/officeart/2005/8/layout/hierarchy2"/>
    <dgm:cxn modelId="{DD760D88-A33E-45E8-B77A-5AAB47003907}" type="presParOf" srcId="{59584239-6112-4004-AB8C-9BDC8F5DA47C}" destId="{E72E78D4-29BF-4DED-8C16-66C364F07F46}" srcOrd="0" destOrd="0" presId="urn:microsoft.com/office/officeart/2005/8/layout/hierarchy2"/>
    <dgm:cxn modelId="{920E7369-A688-47A5-B1A1-003F7DF3307A}" type="presParOf" srcId="{59584239-6112-4004-AB8C-9BDC8F5DA47C}" destId="{8873D225-2463-47B8-AF10-A34A32D85394}" srcOrd="1" destOrd="0" presId="urn:microsoft.com/office/officeart/2005/8/layout/hierarchy2"/>
    <dgm:cxn modelId="{E485761F-332C-4139-BC02-03C6B3D9B894}" type="presParOf" srcId="{8873D225-2463-47B8-AF10-A34A32D85394}" destId="{BD82C602-4794-4AC2-93F0-48DC226D54D2}" srcOrd="0" destOrd="0" presId="urn:microsoft.com/office/officeart/2005/8/layout/hierarchy2"/>
    <dgm:cxn modelId="{11969182-B940-4D82-89DF-D1A69C8DCBFD}" type="presParOf" srcId="{BD82C602-4794-4AC2-93F0-48DC226D54D2}" destId="{32BDE380-398A-4813-A992-B015F50D76A3}" srcOrd="0" destOrd="0" presId="urn:microsoft.com/office/officeart/2005/8/layout/hierarchy2"/>
    <dgm:cxn modelId="{619CEC79-84EB-4FD0-B0DC-A6E1BF7E3687}" type="presParOf" srcId="{8873D225-2463-47B8-AF10-A34A32D85394}" destId="{CFF8B59B-4125-4AEA-A4A0-D50C19F6D3F1}" srcOrd="1" destOrd="0" presId="urn:microsoft.com/office/officeart/2005/8/layout/hierarchy2"/>
    <dgm:cxn modelId="{2F5219CF-06A7-434E-A45D-E61B131A7639}" type="presParOf" srcId="{CFF8B59B-4125-4AEA-A4A0-D50C19F6D3F1}" destId="{555BE6C0-DFA3-4CB4-B5C8-32DBBF41F626}" srcOrd="0" destOrd="0" presId="urn:microsoft.com/office/officeart/2005/8/layout/hierarchy2"/>
    <dgm:cxn modelId="{28BAE260-1782-46DD-99AD-D1C864736D86}" type="presParOf" srcId="{CFF8B59B-4125-4AEA-A4A0-D50C19F6D3F1}" destId="{9620F885-C55F-49F8-B714-9F8BBD33CB10}" srcOrd="1" destOrd="0" presId="urn:microsoft.com/office/officeart/2005/8/layout/hierarchy2"/>
    <dgm:cxn modelId="{7A217693-193D-4A93-B5A7-F93BBF1B471F}" type="presParOf" srcId="{8873D225-2463-47B8-AF10-A34A32D85394}" destId="{3E88588D-C3C8-459C-9F7F-759CD32F2AA8}" srcOrd="2" destOrd="0" presId="urn:microsoft.com/office/officeart/2005/8/layout/hierarchy2"/>
    <dgm:cxn modelId="{B2FF12B6-4D8C-41D1-8E6A-7C8125FD8CF4}" type="presParOf" srcId="{3E88588D-C3C8-459C-9F7F-759CD32F2AA8}" destId="{1987CB4A-8F99-44F7-BC88-FD62B46F8D9B}" srcOrd="0" destOrd="0" presId="urn:microsoft.com/office/officeart/2005/8/layout/hierarchy2"/>
    <dgm:cxn modelId="{B0AD0D4A-46F5-4106-8269-6BE16AF4F638}" type="presParOf" srcId="{8873D225-2463-47B8-AF10-A34A32D85394}" destId="{A454A16E-49A8-4C66-AD82-76DF3A7F5428}" srcOrd="3" destOrd="0" presId="urn:microsoft.com/office/officeart/2005/8/layout/hierarchy2"/>
    <dgm:cxn modelId="{C90D122E-C031-4B83-92BD-AB50E78F6A81}" type="presParOf" srcId="{A454A16E-49A8-4C66-AD82-76DF3A7F5428}" destId="{9C99BF86-9BD3-4A7E-A2E7-4E5B4D33E654}" srcOrd="0" destOrd="0" presId="urn:microsoft.com/office/officeart/2005/8/layout/hierarchy2"/>
    <dgm:cxn modelId="{589A51F4-1AA1-4C14-BC1D-A328E22D2614}" type="presParOf" srcId="{A454A16E-49A8-4C66-AD82-76DF3A7F5428}" destId="{703902B6-9576-49A7-A541-169A5395A546}" srcOrd="1" destOrd="0" presId="urn:microsoft.com/office/officeart/2005/8/layout/hierarchy2"/>
    <dgm:cxn modelId="{D342AE39-F928-4C67-AFC8-2AEBBBDA4983}" type="presParOf" srcId="{3994EFBC-AFFD-422F-8197-B6D422AC8FA0}" destId="{245CD1F0-E000-4FF4-AD5A-799C0E778A77}" srcOrd="2" destOrd="0" presId="urn:microsoft.com/office/officeart/2005/8/layout/hierarchy2"/>
    <dgm:cxn modelId="{09863F9D-F3D2-40AD-A0C1-D410EA0AAF6A}" type="presParOf" srcId="{245CD1F0-E000-4FF4-AD5A-799C0E778A77}" destId="{4B0119A4-643E-45E7-B36A-9B0E4E71507C}" srcOrd="0" destOrd="0" presId="urn:microsoft.com/office/officeart/2005/8/layout/hierarchy2"/>
    <dgm:cxn modelId="{199B8F97-1B2C-4F38-B560-E8CA00D4CB77}" type="presParOf" srcId="{3994EFBC-AFFD-422F-8197-B6D422AC8FA0}" destId="{A69E78AC-FD16-4D16-ABE9-C2F2CA020CE0}" srcOrd="3" destOrd="0" presId="urn:microsoft.com/office/officeart/2005/8/layout/hierarchy2"/>
    <dgm:cxn modelId="{572E0E2A-E8EF-41C7-8FA6-4DBFB9551D81}" type="presParOf" srcId="{A69E78AC-FD16-4D16-ABE9-C2F2CA020CE0}" destId="{C5E0B861-B675-4F0D-BD13-1004C01B1A94}" srcOrd="0" destOrd="0" presId="urn:microsoft.com/office/officeart/2005/8/layout/hierarchy2"/>
    <dgm:cxn modelId="{6E229416-5038-4D84-AE4C-022DB4F2D8BD}" type="presParOf" srcId="{A69E78AC-FD16-4D16-ABE9-C2F2CA020CE0}" destId="{FDDB9693-A10E-4E0B-B727-FA1C440326CC}" srcOrd="1" destOrd="0" presId="urn:microsoft.com/office/officeart/2005/8/layout/hierarchy2"/>
    <dgm:cxn modelId="{EFCD61E1-0764-4BAC-A3BB-DE4FF5089995}" type="presParOf" srcId="{FDDB9693-A10E-4E0B-B727-FA1C440326CC}" destId="{D6F95F76-1E4C-4F1D-AFA5-B5AD43CC1D82}" srcOrd="0" destOrd="0" presId="urn:microsoft.com/office/officeart/2005/8/layout/hierarchy2"/>
    <dgm:cxn modelId="{68B10764-843F-4455-B5E9-0A295D66E98D}" type="presParOf" srcId="{D6F95F76-1E4C-4F1D-AFA5-B5AD43CC1D82}" destId="{716E1364-FEC9-4C56-AF76-C64C64D636BB}" srcOrd="0" destOrd="0" presId="urn:microsoft.com/office/officeart/2005/8/layout/hierarchy2"/>
    <dgm:cxn modelId="{A1238D8D-D12E-4E0D-8C1D-EEE5097F8A00}" type="presParOf" srcId="{FDDB9693-A10E-4E0B-B727-FA1C440326CC}" destId="{EA81B515-AA8E-49B6-8BBD-167A6C6C250A}" srcOrd="1" destOrd="0" presId="urn:microsoft.com/office/officeart/2005/8/layout/hierarchy2"/>
    <dgm:cxn modelId="{6832C77D-1FE7-4B6E-83C6-807335D0ACC8}" type="presParOf" srcId="{EA81B515-AA8E-49B6-8BBD-167A6C6C250A}" destId="{257FA8FD-F969-4339-8B29-A385FB802365}" srcOrd="0" destOrd="0" presId="urn:microsoft.com/office/officeart/2005/8/layout/hierarchy2"/>
    <dgm:cxn modelId="{E6CB333B-49DD-41D4-8179-1F7699219A34}" type="presParOf" srcId="{EA81B515-AA8E-49B6-8BBD-167A6C6C250A}" destId="{82AE1107-5745-4D98-96EC-3D81D9954A16}" srcOrd="1" destOrd="0" presId="urn:microsoft.com/office/officeart/2005/8/layout/hierarchy2"/>
    <dgm:cxn modelId="{77707C27-8E97-4ED4-955E-2A1AA29A5ABF}" type="presParOf" srcId="{82AE1107-5745-4D98-96EC-3D81D9954A16}" destId="{C961C6C8-B5C6-48F6-A78C-E928F18920ED}" srcOrd="0" destOrd="0" presId="urn:microsoft.com/office/officeart/2005/8/layout/hierarchy2"/>
    <dgm:cxn modelId="{5A7AEB73-07AD-465F-8771-8E1C9AE28FE6}" type="presParOf" srcId="{C961C6C8-B5C6-48F6-A78C-E928F18920ED}" destId="{395698AF-9057-4F3B-90AC-FFAAD6D111DA}" srcOrd="0" destOrd="0" presId="urn:microsoft.com/office/officeart/2005/8/layout/hierarchy2"/>
    <dgm:cxn modelId="{063A477D-5A80-4D04-8166-588B5715AE3B}" type="presParOf" srcId="{82AE1107-5745-4D98-96EC-3D81D9954A16}" destId="{527A376C-59E8-418C-9F03-64C6599D268E}" srcOrd="1" destOrd="0" presId="urn:microsoft.com/office/officeart/2005/8/layout/hierarchy2"/>
    <dgm:cxn modelId="{0DA75D0C-8AA3-42FF-9184-9D454383D734}" type="presParOf" srcId="{527A376C-59E8-418C-9F03-64C6599D268E}" destId="{A933DCC9-5EE2-48D0-9FD5-4D10700ECCC1}" srcOrd="0" destOrd="0" presId="urn:microsoft.com/office/officeart/2005/8/layout/hierarchy2"/>
    <dgm:cxn modelId="{896E04D0-3EF8-4BFA-9138-8900188C1340}" type="presParOf" srcId="{527A376C-59E8-418C-9F03-64C6599D268E}" destId="{DAF3A958-EEA7-49D7-AD0D-985007BE5387}" srcOrd="1" destOrd="0" presId="urn:microsoft.com/office/officeart/2005/8/layout/hierarchy2"/>
    <dgm:cxn modelId="{0C2B195D-EAA3-41DC-8F60-3655CE801096}" type="presParOf" srcId="{82AE1107-5745-4D98-96EC-3D81D9954A16}" destId="{8B32ED5A-F044-421D-B280-D9EFD2F35657}" srcOrd="2" destOrd="0" presId="urn:microsoft.com/office/officeart/2005/8/layout/hierarchy2"/>
    <dgm:cxn modelId="{04702702-8622-4DCF-9F02-691DE0A7792C}" type="presParOf" srcId="{8B32ED5A-F044-421D-B280-D9EFD2F35657}" destId="{E60EF029-6C70-45AC-B8F1-8F071A4F6B84}" srcOrd="0" destOrd="0" presId="urn:microsoft.com/office/officeart/2005/8/layout/hierarchy2"/>
    <dgm:cxn modelId="{6A1D9A8E-3157-456B-9700-112C5903687D}" type="presParOf" srcId="{82AE1107-5745-4D98-96EC-3D81D9954A16}" destId="{4917C2FE-1908-4A45-8941-C1AC873BCB25}" srcOrd="3" destOrd="0" presId="urn:microsoft.com/office/officeart/2005/8/layout/hierarchy2"/>
    <dgm:cxn modelId="{C8747180-C343-43D0-A603-4CC65DCEFE2C}" type="presParOf" srcId="{4917C2FE-1908-4A45-8941-C1AC873BCB25}" destId="{5793C8FF-8C4E-4825-B578-8F1D38EC48E6}" srcOrd="0" destOrd="0" presId="urn:microsoft.com/office/officeart/2005/8/layout/hierarchy2"/>
    <dgm:cxn modelId="{E8175739-A01E-47D8-B8BC-6FCBED61FD87}" type="presParOf" srcId="{4917C2FE-1908-4A45-8941-C1AC873BCB25}" destId="{E4F0B863-8FBA-45BA-A398-6B6D1BEED5FE}" srcOrd="1" destOrd="0" presId="urn:microsoft.com/office/officeart/2005/8/layout/hierarchy2"/>
    <dgm:cxn modelId="{237AC1BC-04D8-4A0F-8B4E-1C90B12B3872}" type="presParOf" srcId="{FDDB9693-A10E-4E0B-B727-FA1C440326CC}" destId="{71E9BD4D-252A-4D4C-8DB8-1C7E4F53427C}" srcOrd="2" destOrd="0" presId="urn:microsoft.com/office/officeart/2005/8/layout/hierarchy2"/>
    <dgm:cxn modelId="{4CC6D6AA-EB6D-403E-95B5-409871EA2D0B}" type="presParOf" srcId="{71E9BD4D-252A-4D4C-8DB8-1C7E4F53427C}" destId="{29E9D4FB-FE8D-4C7F-B1CB-9D604CDAEBE0}" srcOrd="0" destOrd="0" presId="urn:microsoft.com/office/officeart/2005/8/layout/hierarchy2"/>
    <dgm:cxn modelId="{6DD3ACFF-2852-4B20-AB36-828A2FD3288F}" type="presParOf" srcId="{FDDB9693-A10E-4E0B-B727-FA1C440326CC}" destId="{73707C0C-3FBF-4C35-8010-F01D787486A0}" srcOrd="3" destOrd="0" presId="urn:microsoft.com/office/officeart/2005/8/layout/hierarchy2"/>
    <dgm:cxn modelId="{605DA970-7582-49FB-8612-D6AD3C1AE9A9}" type="presParOf" srcId="{73707C0C-3FBF-4C35-8010-F01D787486A0}" destId="{AB5962E2-7B3C-46EB-8C97-C09F665C8F78}" srcOrd="0" destOrd="0" presId="urn:microsoft.com/office/officeart/2005/8/layout/hierarchy2"/>
    <dgm:cxn modelId="{14BE7550-D3C5-4E63-9EA3-3DF71370C311}" type="presParOf" srcId="{73707C0C-3FBF-4C35-8010-F01D787486A0}" destId="{9A453A64-35C1-4115-AA3E-2EBDAA705DE4}" srcOrd="1" destOrd="0" presId="urn:microsoft.com/office/officeart/2005/8/layout/hierarchy2"/>
    <dgm:cxn modelId="{88819E97-B94A-4F57-B033-BFF2488D70DE}" type="presParOf" srcId="{9A453A64-35C1-4115-AA3E-2EBDAA705DE4}" destId="{7EB41A05-D526-4895-B218-17E80AFEE7BC}" srcOrd="0" destOrd="0" presId="urn:microsoft.com/office/officeart/2005/8/layout/hierarchy2"/>
    <dgm:cxn modelId="{73FFA0E9-46D0-4ECB-8D7A-032E24C78313}" type="presParOf" srcId="{7EB41A05-D526-4895-B218-17E80AFEE7BC}" destId="{5ECA8B57-ADC2-4581-A753-5FA0F69D0FBB}" srcOrd="0" destOrd="0" presId="urn:microsoft.com/office/officeart/2005/8/layout/hierarchy2"/>
    <dgm:cxn modelId="{2DF22A53-4856-48F6-A714-C3FCEC520954}" type="presParOf" srcId="{9A453A64-35C1-4115-AA3E-2EBDAA705DE4}" destId="{83B9CDC7-04CE-401A-AF92-25965671840C}" srcOrd="1" destOrd="0" presId="urn:microsoft.com/office/officeart/2005/8/layout/hierarchy2"/>
    <dgm:cxn modelId="{07DEEFC0-1C52-49BA-929A-F25C6560E81C}" type="presParOf" srcId="{83B9CDC7-04CE-401A-AF92-25965671840C}" destId="{09CEECF0-5D5B-4BFA-9C50-7847C0A1FE18}" srcOrd="0" destOrd="0" presId="urn:microsoft.com/office/officeart/2005/8/layout/hierarchy2"/>
    <dgm:cxn modelId="{DC332D0C-1FE0-4023-A460-ECF1FED6D231}" type="presParOf" srcId="{83B9CDC7-04CE-401A-AF92-25965671840C}" destId="{B17D6B6D-F76F-41ED-888C-BAFF1D6E09FE}" srcOrd="1" destOrd="0" presId="urn:microsoft.com/office/officeart/2005/8/layout/hierarchy2"/>
    <dgm:cxn modelId="{63696E03-681F-4063-BDA6-4DCAD48B5F36}" type="presParOf" srcId="{9A453A64-35C1-4115-AA3E-2EBDAA705DE4}" destId="{7730A41A-4300-4663-B5E7-4017107174FE}" srcOrd="2" destOrd="0" presId="urn:microsoft.com/office/officeart/2005/8/layout/hierarchy2"/>
    <dgm:cxn modelId="{3F78DF96-D3F7-4D87-8917-DAD2107CFAEA}" type="presParOf" srcId="{7730A41A-4300-4663-B5E7-4017107174FE}" destId="{B0D2406C-CE69-4CD4-87AD-7E25EC03AB4E}" srcOrd="0" destOrd="0" presId="urn:microsoft.com/office/officeart/2005/8/layout/hierarchy2"/>
    <dgm:cxn modelId="{EEA1AE5F-0130-4C58-8643-8A40155F06ED}" type="presParOf" srcId="{9A453A64-35C1-4115-AA3E-2EBDAA705DE4}" destId="{37D22004-00C9-44B0-917C-67DEC433AB6F}" srcOrd="3" destOrd="0" presId="urn:microsoft.com/office/officeart/2005/8/layout/hierarchy2"/>
    <dgm:cxn modelId="{5C05A4C7-F10D-4A6C-A6CD-C248F9852812}" type="presParOf" srcId="{37D22004-00C9-44B0-917C-67DEC433AB6F}" destId="{81FDCCE6-0574-456D-B3FC-575B3497A060}" srcOrd="0" destOrd="0" presId="urn:microsoft.com/office/officeart/2005/8/layout/hierarchy2"/>
    <dgm:cxn modelId="{E23975C5-ADB1-4703-AD24-F6C92BEB1F93}" type="presParOf" srcId="{37D22004-00C9-44B0-917C-67DEC433AB6F}" destId="{109E8786-0EE1-45F2-9A84-9A29C41FE101}" srcOrd="1" destOrd="0" presId="urn:microsoft.com/office/officeart/2005/8/layout/hierarchy2"/>
    <dgm:cxn modelId="{152D94B8-EED3-49C2-B79F-79024041C729}" type="presParOf" srcId="{FDDB9693-A10E-4E0B-B727-FA1C440326CC}" destId="{7F271997-FF79-4204-8D28-E015CB7B49B9}" srcOrd="4" destOrd="0" presId="urn:microsoft.com/office/officeart/2005/8/layout/hierarchy2"/>
    <dgm:cxn modelId="{95D48496-F272-4191-B9C5-BF45CC27AE04}" type="presParOf" srcId="{7F271997-FF79-4204-8D28-E015CB7B49B9}" destId="{4386B7F4-19F5-4E8A-AE50-158AEAA00D9F}" srcOrd="0" destOrd="0" presId="urn:microsoft.com/office/officeart/2005/8/layout/hierarchy2"/>
    <dgm:cxn modelId="{1F4D7089-6F45-47A8-BE00-A1A23CEFBF95}" type="presParOf" srcId="{FDDB9693-A10E-4E0B-B727-FA1C440326CC}" destId="{6F1A5AC4-23E8-4CA6-8F7C-C4C232AD8B2D}" srcOrd="5" destOrd="0" presId="urn:microsoft.com/office/officeart/2005/8/layout/hierarchy2"/>
    <dgm:cxn modelId="{C889D2ED-FFB5-4BD1-ABFA-31156194E8D0}" type="presParOf" srcId="{6F1A5AC4-23E8-4CA6-8F7C-C4C232AD8B2D}" destId="{86EBD6E0-A9F0-4A9B-B5D7-04C9574BEA93}" srcOrd="0" destOrd="0" presId="urn:microsoft.com/office/officeart/2005/8/layout/hierarchy2"/>
    <dgm:cxn modelId="{B06F6B13-0E7A-4DB3-88F5-0D1016FDED81}" type="presParOf" srcId="{6F1A5AC4-23E8-4CA6-8F7C-C4C232AD8B2D}" destId="{B66C712A-29B0-4E5B-BA0F-F5F5C5B7EAD3}" srcOrd="1" destOrd="0" presId="urn:microsoft.com/office/officeart/2005/8/layout/hierarchy2"/>
    <dgm:cxn modelId="{2B0F7264-131D-4414-A06E-956B6788C7BD}" type="presParOf" srcId="{B66C712A-29B0-4E5B-BA0F-F5F5C5B7EAD3}" destId="{2F713AAE-633D-4850-8C08-EEDCB193E7F7}" srcOrd="0" destOrd="0" presId="urn:microsoft.com/office/officeart/2005/8/layout/hierarchy2"/>
    <dgm:cxn modelId="{4AC91B0C-84FC-4512-A174-DEDB505D0D0E}" type="presParOf" srcId="{2F713AAE-633D-4850-8C08-EEDCB193E7F7}" destId="{A04AAA2E-9C64-44D0-AAA7-712BA76AAF46}" srcOrd="0" destOrd="0" presId="urn:microsoft.com/office/officeart/2005/8/layout/hierarchy2"/>
    <dgm:cxn modelId="{3234DC5C-E3AB-4142-A667-CF83D560C374}" type="presParOf" srcId="{B66C712A-29B0-4E5B-BA0F-F5F5C5B7EAD3}" destId="{BB90EFC8-0622-45D2-BF91-AA634210E1F0}" srcOrd="1" destOrd="0" presId="urn:microsoft.com/office/officeart/2005/8/layout/hierarchy2"/>
    <dgm:cxn modelId="{34C4368E-1690-4B28-AE20-4239CDEC18BD}" type="presParOf" srcId="{BB90EFC8-0622-45D2-BF91-AA634210E1F0}" destId="{8336970E-4615-4681-91CE-32BD20CAD82D}" srcOrd="0" destOrd="0" presId="urn:microsoft.com/office/officeart/2005/8/layout/hierarchy2"/>
    <dgm:cxn modelId="{6D51AF07-9CA9-4DEE-97C4-E7F406EDDA1B}" type="presParOf" srcId="{BB90EFC8-0622-45D2-BF91-AA634210E1F0}" destId="{6D0330DB-F88D-4F2D-BF18-24A70F46B628}" srcOrd="1" destOrd="0" presId="urn:microsoft.com/office/officeart/2005/8/layout/hierarchy2"/>
    <dgm:cxn modelId="{4BB54EF6-D022-4E8E-B0B9-820060E26376}" type="presParOf" srcId="{B66C712A-29B0-4E5B-BA0F-F5F5C5B7EAD3}" destId="{64355ADB-A73E-4C8E-83D3-9DFD909864C0}" srcOrd="2" destOrd="0" presId="urn:microsoft.com/office/officeart/2005/8/layout/hierarchy2"/>
    <dgm:cxn modelId="{51BCC5AB-EA0D-4A4D-82E9-501C964BC9C5}" type="presParOf" srcId="{64355ADB-A73E-4C8E-83D3-9DFD909864C0}" destId="{0278F48E-FAB5-4160-90BA-FDB92ED46520}" srcOrd="0" destOrd="0" presId="urn:microsoft.com/office/officeart/2005/8/layout/hierarchy2"/>
    <dgm:cxn modelId="{5A493AD7-8AF2-4F6F-A73B-467A1BA8D965}" type="presParOf" srcId="{B66C712A-29B0-4E5B-BA0F-F5F5C5B7EAD3}" destId="{A7D4097B-3849-433F-B324-D4164E53D038}" srcOrd="3" destOrd="0" presId="urn:microsoft.com/office/officeart/2005/8/layout/hierarchy2"/>
    <dgm:cxn modelId="{DD28BC56-3A0C-4CA4-9F12-CD190E4DBCCF}" type="presParOf" srcId="{A7D4097B-3849-433F-B324-D4164E53D038}" destId="{A52F81C6-2250-42DC-8008-EB99F689C208}" srcOrd="0" destOrd="0" presId="urn:microsoft.com/office/officeart/2005/8/layout/hierarchy2"/>
    <dgm:cxn modelId="{CF730839-6DB7-40D9-94A4-6C770E23D1CF}" type="presParOf" srcId="{A7D4097B-3849-433F-B324-D4164E53D038}" destId="{929C0973-BE64-4BDB-A965-A920F0169C48}" srcOrd="1" destOrd="0" presId="urn:microsoft.com/office/officeart/2005/8/layout/hierarchy2"/>
    <dgm:cxn modelId="{A971C7B4-7275-4856-A0A4-3ED70CCC52C4}" type="presParOf" srcId="{B66C712A-29B0-4E5B-BA0F-F5F5C5B7EAD3}" destId="{6C8D8EC5-B2EE-48D7-ADDB-ADC8FCB2DDF4}" srcOrd="4" destOrd="0" presId="urn:microsoft.com/office/officeart/2005/8/layout/hierarchy2"/>
    <dgm:cxn modelId="{F99F76B4-763E-4B7C-A6CC-DB35854C2599}" type="presParOf" srcId="{6C8D8EC5-B2EE-48D7-ADDB-ADC8FCB2DDF4}" destId="{CFC3DFDB-F4E5-48AF-9845-43B7BCE026DA}" srcOrd="0" destOrd="0" presId="urn:microsoft.com/office/officeart/2005/8/layout/hierarchy2"/>
    <dgm:cxn modelId="{24EDE12C-8AE5-413D-B602-D66050D216A3}" type="presParOf" srcId="{B66C712A-29B0-4E5B-BA0F-F5F5C5B7EAD3}" destId="{C1E60D72-0116-4C9D-A2A8-5D3AD4C0548F}" srcOrd="5" destOrd="0" presId="urn:microsoft.com/office/officeart/2005/8/layout/hierarchy2"/>
    <dgm:cxn modelId="{6DAE1C73-57A3-4D02-86CF-9A7A80CB5708}" type="presParOf" srcId="{C1E60D72-0116-4C9D-A2A8-5D3AD4C0548F}" destId="{BEFFE365-DDF3-4EAC-8142-68C85A62F205}" srcOrd="0" destOrd="0" presId="urn:microsoft.com/office/officeart/2005/8/layout/hierarchy2"/>
    <dgm:cxn modelId="{1BBF9D44-0BB0-4168-848E-0F6819C8800F}" type="presParOf" srcId="{C1E60D72-0116-4C9D-A2A8-5D3AD4C0548F}" destId="{E02891FE-1993-4238-B3BD-9CA16030618D}" srcOrd="1" destOrd="0" presId="urn:microsoft.com/office/officeart/2005/8/layout/hierarchy2"/>
    <dgm:cxn modelId="{EFECED2C-AEC4-48BA-895C-22E76F505787}" type="presParOf" srcId="{3994EFBC-AFFD-422F-8197-B6D422AC8FA0}" destId="{9DB2CA69-3E2B-4F13-88AD-B862AD205164}" srcOrd="4" destOrd="0" presId="urn:microsoft.com/office/officeart/2005/8/layout/hierarchy2"/>
    <dgm:cxn modelId="{9E2A654F-C52D-47BF-BCFD-46632259A94A}" type="presParOf" srcId="{9DB2CA69-3E2B-4F13-88AD-B862AD205164}" destId="{701B2892-5EB8-478A-AC4F-187F06F84D93}" srcOrd="0" destOrd="0" presId="urn:microsoft.com/office/officeart/2005/8/layout/hierarchy2"/>
    <dgm:cxn modelId="{9AC0E3D1-A123-49AB-AC5F-ADBD73004DBA}" type="presParOf" srcId="{3994EFBC-AFFD-422F-8197-B6D422AC8FA0}" destId="{D2F3C754-DF02-45A3-9DE3-552562E10C37}" srcOrd="5" destOrd="0" presId="urn:microsoft.com/office/officeart/2005/8/layout/hierarchy2"/>
    <dgm:cxn modelId="{09B7F5CF-1D8C-4C8F-AF30-482BD30B979A}" type="presParOf" srcId="{D2F3C754-DF02-45A3-9DE3-552562E10C37}" destId="{5DF68F98-1ACB-4306-9D1E-C66AD34C1D8B}" srcOrd="0" destOrd="0" presId="urn:microsoft.com/office/officeart/2005/8/layout/hierarchy2"/>
    <dgm:cxn modelId="{FB0861F6-E8A9-40C4-8AFF-781AD77DE802}" type="presParOf" srcId="{D2F3C754-DF02-45A3-9DE3-552562E10C37}" destId="{39092E3B-CF96-4C41-A3EC-56849D902AF2}" srcOrd="1" destOrd="0" presId="urn:microsoft.com/office/officeart/2005/8/layout/hierarchy2"/>
    <dgm:cxn modelId="{66F2FAA0-7987-4D32-BCCA-E4D1327EBB55}" type="presParOf" srcId="{39092E3B-CF96-4C41-A3EC-56849D902AF2}" destId="{1F86D3D2-7149-4BF0-A419-D077D3995557}" srcOrd="0" destOrd="0" presId="urn:microsoft.com/office/officeart/2005/8/layout/hierarchy2"/>
    <dgm:cxn modelId="{FC3E762B-FF2D-4E73-B2E1-F4A022F6F7DD}" type="presParOf" srcId="{1F86D3D2-7149-4BF0-A419-D077D3995557}" destId="{96096850-86D9-46C4-A20B-2865ADB3D520}" srcOrd="0" destOrd="0" presId="urn:microsoft.com/office/officeart/2005/8/layout/hierarchy2"/>
    <dgm:cxn modelId="{0CE01E1E-DA44-43FC-945F-A7252509E275}" type="presParOf" srcId="{39092E3B-CF96-4C41-A3EC-56849D902AF2}" destId="{1F68EA7A-DF38-465B-80E8-C6D19AA7FA91}" srcOrd="1" destOrd="0" presId="urn:microsoft.com/office/officeart/2005/8/layout/hierarchy2"/>
    <dgm:cxn modelId="{AA9B3079-1A3F-4764-BA7C-F9CC7D51BC07}" type="presParOf" srcId="{1F68EA7A-DF38-465B-80E8-C6D19AA7FA91}" destId="{98984023-1F9D-4EB9-A722-B6035C5AF2F9}" srcOrd="0" destOrd="0" presId="urn:microsoft.com/office/officeart/2005/8/layout/hierarchy2"/>
    <dgm:cxn modelId="{821B7795-A12F-4405-8592-9A0EC9734561}" type="presParOf" srcId="{1F68EA7A-DF38-465B-80E8-C6D19AA7FA91}" destId="{F9569F03-3E17-491B-A126-DBB66A431CAE}" srcOrd="1" destOrd="0" presId="urn:microsoft.com/office/officeart/2005/8/layout/hierarchy2"/>
    <dgm:cxn modelId="{B783D19A-1D59-47DC-BDBA-3BB5CE716EE3}" type="presParOf" srcId="{39092E3B-CF96-4C41-A3EC-56849D902AF2}" destId="{F35ECB12-FCA9-44C8-A877-FEDF09AA21A4}" srcOrd="2" destOrd="0" presId="urn:microsoft.com/office/officeart/2005/8/layout/hierarchy2"/>
    <dgm:cxn modelId="{EF50B2E9-5897-4B3A-83C2-6ABF613E1940}" type="presParOf" srcId="{F35ECB12-FCA9-44C8-A877-FEDF09AA21A4}" destId="{8F2FE770-64AA-4C4C-92C3-ECCAA3F1E2CA}" srcOrd="0" destOrd="0" presId="urn:microsoft.com/office/officeart/2005/8/layout/hierarchy2"/>
    <dgm:cxn modelId="{381122BF-C154-4663-BAD0-16767A839399}" type="presParOf" srcId="{39092E3B-CF96-4C41-A3EC-56849D902AF2}" destId="{0EE92255-0832-4A41-817F-B77ABD902A89}" srcOrd="3" destOrd="0" presId="urn:microsoft.com/office/officeart/2005/8/layout/hierarchy2"/>
    <dgm:cxn modelId="{6A2AF658-BD6E-4FFE-B9D3-3F68CF8E908B}" type="presParOf" srcId="{0EE92255-0832-4A41-817F-B77ABD902A89}" destId="{043C3A0D-363C-4720-92F7-67B137959794}" srcOrd="0" destOrd="0" presId="urn:microsoft.com/office/officeart/2005/8/layout/hierarchy2"/>
    <dgm:cxn modelId="{F96932D9-7B93-4A2A-B3FB-F6BEBBD12B8F}" type="presParOf" srcId="{0EE92255-0832-4A41-817F-B77ABD902A89}" destId="{4447DD47-942D-403F-89FE-D1B93BCA7EA7}" srcOrd="1" destOrd="0" presId="urn:microsoft.com/office/officeart/2005/8/layout/hierarchy2"/>
    <dgm:cxn modelId="{022C61C7-52FB-48BC-9636-7835AAB89C08}" type="presParOf" srcId="{39092E3B-CF96-4C41-A3EC-56849D902AF2}" destId="{8B7E7C0C-A3C3-4B78-A698-5F8197666860}" srcOrd="4" destOrd="0" presId="urn:microsoft.com/office/officeart/2005/8/layout/hierarchy2"/>
    <dgm:cxn modelId="{1D174080-E7BA-4162-99CC-A9C4B695804B}" type="presParOf" srcId="{8B7E7C0C-A3C3-4B78-A698-5F8197666860}" destId="{77F5D777-B381-4334-B151-29B739C01D41}" srcOrd="0" destOrd="0" presId="urn:microsoft.com/office/officeart/2005/8/layout/hierarchy2"/>
    <dgm:cxn modelId="{E310595B-96AE-4532-994A-8EA849F077CD}" type="presParOf" srcId="{39092E3B-CF96-4C41-A3EC-56849D902AF2}" destId="{6F1A9C77-D057-41A1-AA87-3A99052CD2CE}" srcOrd="5" destOrd="0" presId="urn:microsoft.com/office/officeart/2005/8/layout/hierarchy2"/>
    <dgm:cxn modelId="{47752F52-5F82-43AA-9830-F894BFB7DAB9}" type="presParOf" srcId="{6F1A9C77-D057-41A1-AA87-3A99052CD2CE}" destId="{BF87E88D-02DF-4058-B1AB-D8163D90EF96}" srcOrd="0" destOrd="0" presId="urn:microsoft.com/office/officeart/2005/8/layout/hierarchy2"/>
    <dgm:cxn modelId="{3D6942EE-9F2D-4FDB-AFB5-43BD6F98B387}" type="presParOf" srcId="{6F1A9C77-D057-41A1-AA87-3A99052CD2CE}" destId="{6186A8D8-7AA7-4FAD-BBFF-3A68CD4AE61B}" srcOrd="1" destOrd="0" presId="urn:microsoft.com/office/officeart/2005/8/layout/hierarchy2"/>
    <dgm:cxn modelId="{D394E4B4-28DA-4669-A415-3514B5DEDD17}" type="presParOf" srcId="{3994EFBC-AFFD-422F-8197-B6D422AC8FA0}" destId="{2F289873-5613-463F-B556-F82B007FB5AF}" srcOrd="6" destOrd="0" presId="urn:microsoft.com/office/officeart/2005/8/layout/hierarchy2"/>
    <dgm:cxn modelId="{1F207FDE-37F4-4193-9463-C2A3D10E32F4}" type="presParOf" srcId="{2F289873-5613-463F-B556-F82B007FB5AF}" destId="{00DE64B3-B812-4A86-83EB-7BD65E4686C5}" srcOrd="0" destOrd="0" presId="urn:microsoft.com/office/officeart/2005/8/layout/hierarchy2"/>
    <dgm:cxn modelId="{029B88D8-1298-4665-9105-C27FDDA85A65}" type="presParOf" srcId="{3994EFBC-AFFD-422F-8197-B6D422AC8FA0}" destId="{1270330C-2D5F-4274-AA7D-0DAB8966F380}" srcOrd="7" destOrd="0" presId="urn:microsoft.com/office/officeart/2005/8/layout/hierarchy2"/>
    <dgm:cxn modelId="{665C6AF7-2D14-4F71-9BC0-C56D1D49064B}" type="presParOf" srcId="{1270330C-2D5F-4274-AA7D-0DAB8966F380}" destId="{61611BCC-D8D3-4BF0-BBB0-E44609B9EC9A}" srcOrd="0" destOrd="0" presId="urn:microsoft.com/office/officeart/2005/8/layout/hierarchy2"/>
    <dgm:cxn modelId="{62230646-8456-453E-AB34-16AD0B7D5891}" type="presParOf" srcId="{1270330C-2D5F-4274-AA7D-0DAB8966F380}" destId="{AC0D0B0A-F85C-4B74-8B40-5BF81FC24AD8}" srcOrd="1" destOrd="0" presId="urn:microsoft.com/office/officeart/2005/8/layout/hierarchy2"/>
    <dgm:cxn modelId="{0924C6C5-FD62-45AE-9E47-09A4DDE0D1EF}" type="presParOf" srcId="{AC0D0B0A-F85C-4B74-8B40-5BF81FC24AD8}" destId="{1A7502D2-250D-4955-8EE8-92AB78BE35B4}" srcOrd="0" destOrd="0" presId="urn:microsoft.com/office/officeart/2005/8/layout/hierarchy2"/>
    <dgm:cxn modelId="{A2C8CA40-CC83-4D9B-89F4-EDF81CE10A4A}" type="presParOf" srcId="{1A7502D2-250D-4955-8EE8-92AB78BE35B4}" destId="{8DFBBC28-0420-4F73-A5EC-52B2E75D29D3}" srcOrd="0" destOrd="0" presId="urn:microsoft.com/office/officeart/2005/8/layout/hierarchy2"/>
    <dgm:cxn modelId="{DFC82EA9-1B51-4725-A9E5-CE37E686EB3A}" type="presParOf" srcId="{AC0D0B0A-F85C-4B74-8B40-5BF81FC24AD8}" destId="{BDF0808B-69F2-4CE1-B1A2-CAE70C6B1AAB}" srcOrd="1" destOrd="0" presId="urn:microsoft.com/office/officeart/2005/8/layout/hierarchy2"/>
    <dgm:cxn modelId="{D1C36B9F-46FD-431F-BAF7-163330D1E345}" type="presParOf" srcId="{BDF0808B-69F2-4CE1-B1A2-CAE70C6B1AAB}" destId="{90DE988D-3635-4191-BBDF-9336A4068160}" srcOrd="0" destOrd="0" presId="urn:microsoft.com/office/officeart/2005/8/layout/hierarchy2"/>
    <dgm:cxn modelId="{FE4EF854-041E-49AC-8ACE-E516920CB3DC}" type="presParOf" srcId="{BDF0808B-69F2-4CE1-B1A2-CAE70C6B1AAB}" destId="{214F61D3-301E-4A8E-8890-1F31484B7823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7C1BB-C27B-4DA4-AB0C-6B28DA6EBE0C}">
      <dsp:nvSpPr>
        <dsp:cNvPr id="0" name=""/>
        <dsp:cNvSpPr/>
      </dsp:nvSpPr>
      <dsp:spPr>
        <a:xfrm>
          <a:off x="500134" y="1994793"/>
          <a:ext cx="954997" cy="52444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ICGM</a:t>
          </a:r>
        </a:p>
      </dsp:txBody>
      <dsp:txXfrm>
        <a:off x="515494" y="2010153"/>
        <a:ext cx="924277" cy="493723"/>
      </dsp:txXfrm>
    </dsp:sp>
    <dsp:sp modelId="{9142F6C2-02C2-4882-9261-8501FEA5A69E}">
      <dsp:nvSpPr>
        <dsp:cNvPr id="0" name=""/>
        <dsp:cNvSpPr/>
      </dsp:nvSpPr>
      <dsp:spPr>
        <a:xfrm rot="17176915">
          <a:off x="724569" y="1276597"/>
          <a:ext cx="2030368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2126635" y="552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8994" y="1231786"/>
        <a:ext cx="101518" cy="101518"/>
      </dsp:txXfrm>
    </dsp:sp>
    <dsp:sp modelId="{E72E78D4-29BF-4DED-8C16-66C364F07F46}">
      <dsp:nvSpPr>
        <dsp:cNvPr id="0" name=""/>
        <dsp:cNvSpPr/>
      </dsp:nvSpPr>
      <dsp:spPr>
        <a:xfrm>
          <a:off x="2024374" y="45855"/>
          <a:ext cx="1273332" cy="52444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Planejamento</a:t>
          </a:r>
          <a:endParaRPr lang="pt-BR" sz="12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39734" y="61215"/>
        <a:ext cx="1242612" cy="493723"/>
      </dsp:txXfrm>
    </dsp:sp>
    <dsp:sp modelId="{BD82C602-4794-4AC2-93F0-48DC226D54D2}">
      <dsp:nvSpPr>
        <dsp:cNvPr id="0" name=""/>
        <dsp:cNvSpPr/>
      </dsp:nvSpPr>
      <dsp:spPr>
        <a:xfrm rot="21492241">
          <a:off x="3296961" y="254556"/>
          <a:ext cx="3035791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3" y="5526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8961" y="184610"/>
        <a:ext cx="151789" cy="151789"/>
      </dsp:txXfrm>
    </dsp:sp>
    <dsp:sp modelId="{555BE6C0-DFA3-4CB4-B5C8-32DBBF41F626}">
      <dsp:nvSpPr>
        <dsp:cNvPr id="0" name=""/>
        <dsp:cNvSpPr/>
      </dsp:nvSpPr>
      <dsp:spPr>
        <a:xfrm>
          <a:off x="6332006" y="51266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u="none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Captação de Recursos (CR)</a:t>
          </a:r>
        </a:p>
      </dsp:txBody>
      <dsp:txXfrm>
        <a:off x="6341476" y="60736"/>
        <a:ext cx="3690710" cy="304393"/>
      </dsp:txXfrm>
    </dsp:sp>
    <dsp:sp modelId="{3E88588D-C3C8-459C-9F7F-759CD32F2AA8}">
      <dsp:nvSpPr>
        <dsp:cNvPr id="0" name=""/>
        <dsp:cNvSpPr/>
      </dsp:nvSpPr>
      <dsp:spPr>
        <a:xfrm rot="300298">
          <a:off x="3291899" y="434994"/>
          <a:ext cx="3045913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4737" y="5526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8708" y="364795"/>
        <a:ext cx="152295" cy="152295"/>
      </dsp:txXfrm>
    </dsp:sp>
    <dsp:sp modelId="{9C99BF86-9BD3-4A7E-A2E7-4E5B4D33E654}">
      <dsp:nvSpPr>
        <dsp:cNvPr id="0" name=""/>
        <dsp:cNvSpPr/>
      </dsp:nvSpPr>
      <dsp:spPr>
        <a:xfrm>
          <a:off x="6332006" y="412142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u="none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Restos a Pagar Pagos (RPP)</a:t>
          </a:r>
        </a:p>
      </dsp:txBody>
      <dsp:txXfrm>
        <a:off x="6341476" y="421612"/>
        <a:ext cx="3690710" cy="304393"/>
      </dsp:txXfrm>
    </dsp:sp>
    <dsp:sp modelId="{245CD1F0-E000-4FF4-AD5A-799C0E778A77}">
      <dsp:nvSpPr>
        <dsp:cNvPr id="0" name=""/>
        <dsp:cNvSpPr/>
      </dsp:nvSpPr>
      <dsp:spPr>
        <a:xfrm rot="19763650">
          <a:off x="1409064" y="2082702"/>
          <a:ext cx="661378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795501" y="552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3218" y="2072117"/>
        <a:ext cx="33068" cy="33068"/>
      </dsp:txXfrm>
    </dsp:sp>
    <dsp:sp modelId="{C5E0B861-B675-4F0D-BD13-1004C01B1A94}">
      <dsp:nvSpPr>
        <dsp:cNvPr id="0" name=""/>
        <dsp:cNvSpPr/>
      </dsp:nvSpPr>
      <dsp:spPr>
        <a:xfrm>
          <a:off x="2024374" y="1658066"/>
          <a:ext cx="1273332" cy="524443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Recursos Financeiros</a:t>
          </a:r>
        </a:p>
      </dsp:txBody>
      <dsp:txXfrm>
        <a:off x="2039734" y="1673426"/>
        <a:ext cx="1242612" cy="493723"/>
      </dsp:txXfrm>
    </dsp:sp>
    <dsp:sp modelId="{D6F95F76-1E4C-4F1D-AFA5-B5AD43CC1D82}">
      <dsp:nvSpPr>
        <dsp:cNvPr id="0" name=""/>
        <dsp:cNvSpPr/>
      </dsp:nvSpPr>
      <dsp:spPr>
        <a:xfrm rot="17994589">
          <a:off x="3060118" y="1503572"/>
          <a:ext cx="947766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54810" y="5526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10307" y="1485826"/>
        <a:ext cx="47388" cy="47388"/>
      </dsp:txXfrm>
    </dsp:sp>
    <dsp:sp modelId="{257FA8FD-F969-4339-8B29-A385FB802365}">
      <dsp:nvSpPr>
        <dsp:cNvPr id="0" name=""/>
        <dsp:cNvSpPr/>
      </dsp:nvSpPr>
      <dsp:spPr>
        <a:xfrm>
          <a:off x="3770297" y="923938"/>
          <a:ext cx="1949506" cy="349630"/>
        </a:xfrm>
        <a:prstGeom prst="roundRect">
          <a:avLst>
            <a:gd name="adj" fmla="val 10000"/>
          </a:avLst>
        </a:prstGeom>
        <a:solidFill>
          <a:srgbClr val="5B9BD5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Composição das Receitas</a:t>
          </a:r>
        </a:p>
      </dsp:txBody>
      <dsp:txXfrm>
        <a:off x="3780537" y="934178"/>
        <a:ext cx="1929026" cy="329150"/>
      </dsp:txXfrm>
    </dsp:sp>
    <dsp:sp modelId="{C961C6C8-B5C6-48F6-A78C-E928F18920ED}">
      <dsp:nvSpPr>
        <dsp:cNvPr id="0" name=""/>
        <dsp:cNvSpPr/>
      </dsp:nvSpPr>
      <dsp:spPr>
        <a:xfrm rot="20783131">
          <a:off x="5710954" y="1018669"/>
          <a:ext cx="629901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04416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10157" y="1008870"/>
        <a:ext cx="31495" cy="31495"/>
      </dsp:txXfrm>
    </dsp:sp>
    <dsp:sp modelId="{A933DCC9-5EE2-48D0-9FD5-4D10700ECCC1}">
      <dsp:nvSpPr>
        <dsp:cNvPr id="0" name=""/>
        <dsp:cNvSpPr/>
      </dsp:nvSpPr>
      <dsp:spPr>
        <a:xfrm>
          <a:off x="6332006" y="788815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Independência Tributária (IT)</a:t>
          </a:r>
        </a:p>
      </dsp:txBody>
      <dsp:txXfrm>
        <a:off x="6341476" y="798285"/>
        <a:ext cx="3690710" cy="304393"/>
      </dsp:txXfrm>
    </dsp:sp>
    <dsp:sp modelId="{8B32ED5A-F044-421D-B280-D9EFD2F35657}">
      <dsp:nvSpPr>
        <dsp:cNvPr id="0" name=""/>
        <dsp:cNvSpPr/>
      </dsp:nvSpPr>
      <dsp:spPr>
        <a:xfrm rot="1203663">
          <a:off x="5700032" y="1204586"/>
          <a:ext cx="651745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80491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09611" y="1194241"/>
        <a:ext cx="32587" cy="32587"/>
      </dsp:txXfrm>
    </dsp:sp>
    <dsp:sp modelId="{5793C8FF-8C4E-4825-B578-8F1D38EC48E6}">
      <dsp:nvSpPr>
        <dsp:cNvPr id="0" name=""/>
        <dsp:cNvSpPr/>
      </dsp:nvSpPr>
      <dsp:spPr>
        <a:xfrm>
          <a:off x="6332006" y="1160649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Complexidade Tributária (CT)</a:t>
          </a:r>
        </a:p>
      </dsp:txBody>
      <dsp:txXfrm>
        <a:off x="6341476" y="1170119"/>
        <a:ext cx="3690710" cy="304393"/>
      </dsp:txXfrm>
    </dsp:sp>
    <dsp:sp modelId="{71E9BD4D-252A-4D4C-8DB8-1C7E4F53427C}">
      <dsp:nvSpPr>
        <dsp:cNvPr id="0" name=""/>
        <dsp:cNvSpPr/>
      </dsp:nvSpPr>
      <dsp:spPr>
        <a:xfrm rot="21038615">
          <a:off x="3294520" y="1875405"/>
          <a:ext cx="478962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571378" y="5526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22027" y="1869380"/>
        <a:ext cx="23948" cy="23948"/>
      </dsp:txXfrm>
    </dsp:sp>
    <dsp:sp modelId="{AB5962E2-7B3C-46EB-8C97-C09F665C8F78}">
      <dsp:nvSpPr>
        <dsp:cNvPr id="0" name=""/>
        <dsp:cNvSpPr/>
      </dsp:nvSpPr>
      <dsp:spPr>
        <a:xfrm>
          <a:off x="3770297" y="1667605"/>
          <a:ext cx="1949506" cy="34963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Alocação das Despesas</a:t>
          </a:r>
        </a:p>
      </dsp:txBody>
      <dsp:txXfrm>
        <a:off x="3780537" y="1677845"/>
        <a:ext cx="1929026" cy="329150"/>
      </dsp:txXfrm>
    </dsp:sp>
    <dsp:sp modelId="{7EB41A05-D526-4895-B218-17E80AFEE7BC}">
      <dsp:nvSpPr>
        <dsp:cNvPr id="0" name=""/>
        <dsp:cNvSpPr/>
      </dsp:nvSpPr>
      <dsp:spPr>
        <a:xfrm rot="20783131">
          <a:off x="5710954" y="1762336"/>
          <a:ext cx="629901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04416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10157" y="1752537"/>
        <a:ext cx="31495" cy="31495"/>
      </dsp:txXfrm>
    </dsp:sp>
    <dsp:sp modelId="{09CEECF0-5D5B-4BFA-9C50-7847C0A1FE18}">
      <dsp:nvSpPr>
        <dsp:cNvPr id="0" name=""/>
        <dsp:cNvSpPr/>
      </dsp:nvSpPr>
      <dsp:spPr>
        <a:xfrm>
          <a:off x="6332006" y="1532482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Despesa de Pessoal (DP)</a:t>
          </a:r>
        </a:p>
      </dsp:txBody>
      <dsp:txXfrm>
        <a:off x="6341476" y="1541952"/>
        <a:ext cx="3690710" cy="304393"/>
      </dsp:txXfrm>
    </dsp:sp>
    <dsp:sp modelId="{7730A41A-4300-4663-B5E7-4017107174FE}">
      <dsp:nvSpPr>
        <dsp:cNvPr id="0" name=""/>
        <dsp:cNvSpPr/>
      </dsp:nvSpPr>
      <dsp:spPr>
        <a:xfrm rot="1203663">
          <a:off x="5700032" y="1948253"/>
          <a:ext cx="651745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80491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09611" y="1937908"/>
        <a:ext cx="32587" cy="32587"/>
      </dsp:txXfrm>
    </dsp:sp>
    <dsp:sp modelId="{81FDCCE6-0574-456D-B3FC-575B3497A060}">
      <dsp:nvSpPr>
        <dsp:cNvPr id="0" name=""/>
        <dsp:cNvSpPr/>
      </dsp:nvSpPr>
      <dsp:spPr>
        <a:xfrm>
          <a:off x="6332006" y="1904316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Investimentos (Inv)</a:t>
          </a:r>
        </a:p>
      </dsp:txBody>
      <dsp:txXfrm>
        <a:off x="6341476" y="1913786"/>
        <a:ext cx="3690710" cy="304393"/>
      </dsp:txXfrm>
    </dsp:sp>
    <dsp:sp modelId="{7F271997-FF79-4204-8D28-E015CB7B49B9}">
      <dsp:nvSpPr>
        <dsp:cNvPr id="0" name=""/>
        <dsp:cNvSpPr/>
      </dsp:nvSpPr>
      <dsp:spPr>
        <a:xfrm rot="3658528">
          <a:off x="3046979" y="2340197"/>
          <a:ext cx="974044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1029474" y="5526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09650" y="2321795"/>
        <a:ext cx="48702" cy="48702"/>
      </dsp:txXfrm>
    </dsp:sp>
    <dsp:sp modelId="{86EBD6E0-A9F0-4A9B-B5D7-04C9574BEA93}">
      <dsp:nvSpPr>
        <dsp:cNvPr id="0" name=""/>
        <dsp:cNvSpPr/>
      </dsp:nvSpPr>
      <dsp:spPr>
        <a:xfrm>
          <a:off x="3770297" y="2533351"/>
          <a:ext cx="1949506" cy="477304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Comprometimento da Receita Corrente Líquida (RCL)</a:t>
          </a:r>
        </a:p>
      </dsp:txBody>
      <dsp:txXfrm>
        <a:off x="3784277" y="2547331"/>
        <a:ext cx="1921546" cy="449344"/>
      </dsp:txXfrm>
    </dsp:sp>
    <dsp:sp modelId="{2F713AAE-633D-4850-8C08-EEDCB193E7F7}">
      <dsp:nvSpPr>
        <dsp:cNvPr id="0" name=""/>
        <dsp:cNvSpPr/>
      </dsp:nvSpPr>
      <dsp:spPr>
        <a:xfrm rot="19882250">
          <a:off x="5677167" y="2598961"/>
          <a:ext cx="697476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67975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08468" y="2587473"/>
        <a:ext cx="34873" cy="34873"/>
      </dsp:txXfrm>
    </dsp:sp>
    <dsp:sp modelId="{8336970E-4615-4681-91CE-32BD20CAD82D}">
      <dsp:nvSpPr>
        <dsp:cNvPr id="0" name=""/>
        <dsp:cNvSpPr/>
      </dsp:nvSpPr>
      <dsp:spPr>
        <a:xfrm>
          <a:off x="6332006" y="2276149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Pessoal pela RCL (GPRCL)</a:t>
          </a:r>
        </a:p>
      </dsp:txBody>
      <dsp:txXfrm>
        <a:off x="6341476" y="2285619"/>
        <a:ext cx="3690710" cy="304393"/>
      </dsp:txXfrm>
    </dsp:sp>
    <dsp:sp modelId="{64355ADB-A73E-4C8E-83D3-9DFD909864C0}">
      <dsp:nvSpPr>
        <dsp:cNvPr id="0" name=""/>
        <dsp:cNvSpPr/>
      </dsp:nvSpPr>
      <dsp:spPr>
        <a:xfrm rot="211129">
          <a:off x="5719226" y="2784878"/>
          <a:ext cx="613358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874108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10571" y="2775493"/>
        <a:ext cx="30667" cy="30667"/>
      </dsp:txXfrm>
    </dsp:sp>
    <dsp:sp modelId="{A52F81C6-2250-42DC-8008-EB99F689C208}">
      <dsp:nvSpPr>
        <dsp:cNvPr id="0" name=""/>
        <dsp:cNvSpPr/>
      </dsp:nvSpPr>
      <dsp:spPr>
        <a:xfrm>
          <a:off x="6332006" y="2647983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Saúde pela RCL (GSRCL)</a:t>
          </a:r>
        </a:p>
      </dsp:txBody>
      <dsp:txXfrm>
        <a:off x="6341476" y="2657453"/>
        <a:ext cx="3690710" cy="304393"/>
      </dsp:txXfrm>
    </dsp:sp>
    <dsp:sp modelId="{6C8D8EC5-B2EE-48D7-ADDB-ADC8FCB2DDF4}">
      <dsp:nvSpPr>
        <dsp:cNvPr id="0" name=""/>
        <dsp:cNvSpPr/>
      </dsp:nvSpPr>
      <dsp:spPr>
        <a:xfrm rot="2026625">
          <a:off x="5657644" y="2970795"/>
          <a:ext cx="736522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922805" y="5526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07492" y="2958331"/>
        <a:ext cx="36826" cy="36826"/>
      </dsp:txXfrm>
    </dsp:sp>
    <dsp:sp modelId="{BEFFE365-DDF3-4EAC-8142-68C85A62F205}">
      <dsp:nvSpPr>
        <dsp:cNvPr id="0" name=""/>
        <dsp:cNvSpPr/>
      </dsp:nvSpPr>
      <dsp:spPr>
        <a:xfrm>
          <a:off x="6332006" y="3019816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Gasto com Educação pela RCL (GERCL)</a:t>
          </a:r>
        </a:p>
      </dsp:txBody>
      <dsp:txXfrm>
        <a:off x="6341476" y="3029286"/>
        <a:ext cx="3690710" cy="304393"/>
      </dsp:txXfrm>
    </dsp:sp>
    <dsp:sp modelId="{9DB2CA69-3E2B-4F13-88AD-B862AD205164}">
      <dsp:nvSpPr>
        <dsp:cNvPr id="0" name=""/>
        <dsp:cNvSpPr/>
      </dsp:nvSpPr>
      <dsp:spPr>
        <a:xfrm rot="4166456">
          <a:off x="929267" y="3009933"/>
          <a:ext cx="1620972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1780310" y="552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229" y="2975357"/>
        <a:ext cx="81048" cy="81048"/>
      </dsp:txXfrm>
    </dsp:sp>
    <dsp:sp modelId="{5DF68F98-1ACB-4306-9D1E-C66AD34C1D8B}">
      <dsp:nvSpPr>
        <dsp:cNvPr id="0" name=""/>
        <dsp:cNvSpPr/>
      </dsp:nvSpPr>
      <dsp:spPr>
        <a:xfrm>
          <a:off x="2024374" y="3512527"/>
          <a:ext cx="1273332" cy="52444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Serviços</a:t>
          </a:r>
        </a:p>
      </dsp:txBody>
      <dsp:txXfrm>
        <a:off x="2039734" y="3527887"/>
        <a:ext cx="1242612" cy="493723"/>
      </dsp:txXfrm>
    </dsp:sp>
    <dsp:sp modelId="{1F86D3D2-7149-4BF0-A419-D077D3995557}">
      <dsp:nvSpPr>
        <dsp:cNvPr id="0" name=""/>
        <dsp:cNvSpPr/>
      </dsp:nvSpPr>
      <dsp:spPr>
        <a:xfrm rot="21344116">
          <a:off x="3293494" y="3655664"/>
          <a:ext cx="3042724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8936" y="552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8788" y="3585544"/>
        <a:ext cx="152136" cy="152136"/>
      </dsp:txXfrm>
    </dsp:sp>
    <dsp:sp modelId="{98984023-1F9D-4EB9-A722-B6035C5AF2F9}">
      <dsp:nvSpPr>
        <dsp:cNvPr id="0" name=""/>
        <dsp:cNvSpPr/>
      </dsp:nvSpPr>
      <dsp:spPr>
        <a:xfrm>
          <a:off x="6332006" y="3386810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da Educação (IQE)</a:t>
          </a:r>
        </a:p>
      </dsp:txBody>
      <dsp:txXfrm>
        <a:off x="6341476" y="3396280"/>
        <a:ext cx="3690710" cy="304393"/>
      </dsp:txXfrm>
    </dsp:sp>
    <dsp:sp modelId="{F35ECB12-FCA9-44C8-A877-FEDF09AA21A4}">
      <dsp:nvSpPr>
        <dsp:cNvPr id="0" name=""/>
        <dsp:cNvSpPr/>
      </dsp:nvSpPr>
      <dsp:spPr>
        <a:xfrm rot="164789">
          <a:off x="3295961" y="3841580"/>
          <a:ext cx="3037789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3" y="552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8911" y="3771584"/>
        <a:ext cx="151889" cy="151889"/>
      </dsp:txXfrm>
    </dsp:sp>
    <dsp:sp modelId="{043C3A0D-363C-4720-92F7-67B137959794}">
      <dsp:nvSpPr>
        <dsp:cNvPr id="0" name=""/>
        <dsp:cNvSpPr/>
      </dsp:nvSpPr>
      <dsp:spPr>
        <a:xfrm>
          <a:off x="6332006" y="3758643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da Saúde (IQS)</a:t>
          </a:r>
        </a:p>
      </dsp:txBody>
      <dsp:txXfrm>
        <a:off x="6341476" y="3768113"/>
        <a:ext cx="3690710" cy="304393"/>
      </dsp:txXfrm>
    </dsp:sp>
    <dsp:sp modelId="{8B7E7C0C-A3C3-4B78-A698-5F8197666860}">
      <dsp:nvSpPr>
        <dsp:cNvPr id="0" name=""/>
        <dsp:cNvSpPr/>
      </dsp:nvSpPr>
      <dsp:spPr>
        <a:xfrm rot="580605">
          <a:off x="3275808" y="4027497"/>
          <a:ext cx="3078095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34737" y="552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7904" y="3956494"/>
        <a:ext cx="153904" cy="153904"/>
      </dsp:txXfrm>
    </dsp:sp>
    <dsp:sp modelId="{BF87E88D-02DF-4058-B1AB-D8163D90EF96}">
      <dsp:nvSpPr>
        <dsp:cNvPr id="0" name=""/>
        <dsp:cNvSpPr/>
      </dsp:nvSpPr>
      <dsp:spPr>
        <a:xfrm>
          <a:off x="6332006" y="4130477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Índice de Qualidade do Meio Ambiente (IQM)</a:t>
          </a:r>
        </a:p>
      </dsp:txBody>
      <dsp:txXfrm>
        <a:off x="6341476" y="4139947"/>
        <a:ext cx="3690710" cy="304393"/>
      </dsp:txXfrm>
    </dsp:sp>
    <dsp:sp modelId="{2F289873-5613-463F-B556-F82B007FB5AF}">
      <dsp:nvSpPr>
        <dsp:cNvPr id="0" name=""/>
        <dsp:cNvSpPr/>
      </dsp:nvSpPr>
      <dsp:spPr>
        <a:xfrm rot="4575290">
          <a:off x="541874" y="3414640"/>
          <a:ext cx="2395757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2454357" y="552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79859" y="3360694"/>
        <a:ext cx="119787" cy="119787"/>
      </dsp:txXfrm>
    </dsp:sp>
    <dsp:sp modelId="{61611BCC-D8D3-4BF0-BBB0-E44609B9EC9A}">
      <dsp:nvSpPr>
        <dsp:cNvPr id="0" name=""/>
        <dsp:cNvSpPr/>
      </dsp:nvSpPr>
      <dsp:spPr>
        <a:xfrm>
          <a:off x="2024374" y="4321940"/>
          <a:ext cx="1273332" cy="52444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Transparência</a:t>
          </a:r>
        </a:p>
      </dsp:txBody>
      <dsp:txXfrm>
        <a:off x="2039734" y="4337300"/>
        <a:ext cx="1242612" cy="493723"/>
      </dsp:txXfrm>
    </dsp:sp>
    <dsp:sp modelId="{1A7502D2-250D-4955-8EE8-92AB78BE35B4}">
      <dsp:nvSpPr>
        <dsp:cNvPr id="0" name=""/>
        <dsp:cNvSpPr/>
      </dsp:nvSpPr>
      <dsp:spPr>
        <a:xfrm rot="104491">
          <a:off x="3297005" y="4624342"/>
          <a:ext cx="3035702" cy="11897"/>
        </a:xfrm>
        <a:custGeom>
          <a:avLst/>
          <a:gdLst/>
          <a:ahLst/>
          <a:cxnLst/>
          <a:rect l="0" t="0" r="0" b="0"/>
          <a:pathLst>
            <a:path>
              <a:moveTo>
                <a:pt x="0" y="5526"/>
              </a:moveTo>
              <a:lnTo>
                <a:pt x="3116014" y="5526"/>
              </a:lnTo>
            </a:path>
          </a:pathLst>
        </a:cu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38964" y="4554398"/>
        <a:ext cx="151785" cy="151785"/>
      </dsp:txXfrm>
    </dsp:sp>
    <dsp:sp modelId="{90DE988D-3635-4191-BBDF-9336A4068160}">
      <dsp:nvSpPr>
        <dsp:cNvPr id="0" name=""/>
        <dsp:cNvSpPr/>
      </dsp:nvSpPr>
      <dsp:spPr>
        <a:xfrm>
          <a:off x="6332006" y="4514752"/>
          <a:ext cx="3709650" cy="323333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Indicador de Transparência (IT)</a:t>
          </a:r>
        </a:p>
      </dsp:txBody>
      <dsp:txXfrm>
        <a:off x="6341476" y="4524222"/>
        <a:ext cx="3690710" cy="304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AD0D7202-1B5B-0D84-EC32-A687F23BA58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4528" y="5788"/>
            <a:ext cx="1059876" cy="10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C269F65D-7506-1044-F7D5-54FCB1CD2798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44528" y="5788"/>
            <a:ext cx="1059876" cy="10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ece.ce.gov.br/indice-comparativo-de-gestao-municipal-icg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8382504" y="334694"/>
            <a:ext cx="360000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Índice Comparativo de Gestão Municipal</a:t>
            </a:r>
          </a:p>
          <a:p>
            <a:pPr algn="ctr">
              <a:lnSpc>
                <a:spcPts val="3600"/>
              </a:lnSpc>
            </a:pPr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ICGM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C7F221-9B73-8796-214B-E0F762EA5BB0}"/>
              </a:ext>
            </a:extLst>
          </p:cNvPr>
          <p:cNvSpPr txBox="1"/>
          <p:nvPr/>
        </p:nvSpPr>
        <p:spPr>
          <a:xfrm>
            <a:off x="8382504" y="2336125"/>
            <a:ext cx="36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Paulo Pontes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B4A806C-0DAC-9A96-7FE4-C53034B0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2" y="6552794"/>
            <a:ext cx="2551112" cy="288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r>
              <a:rPr lang="pt-BR" altLang="pt-BR" sz="1400" i="1" dirty="0">
                <a:solidFill>
                  <a:schemeClr val="tx1"/>
                </a:solidFill>
              </a:rPr>
              <a:t>05 de dezembro de 2024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774" y="3020369"/>
            <a:ext cx="2545460" cy="360000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891EA0E6-3833-33ED-3071-F7AD1335F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0" y="2326328"/>
            <a:ext cx="6446944" cy="864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1469C4E-5FED-88D4-62CE-905E248F73FA}"/>
              </a:ext>
            </a:extLst>
          </p:cNvPr>
          <p:cNvSpPr/>
          <p:nvPr/>
        </p:nvSpPr>
        <p:spPr>
          <a:xfrm>
            <a:off x="603788" y="2971512"/>
            <a:ext cx="228732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050" cap="all" dirty="0">
                <a:solidFill>
                  <a:srgbClr val="333399"/>
                </a:solidFill>
                <a:latin typeface="Tw Cen MT Condensed Extra Bold" panose="020B0803020202020204" pitchFamily="34" charset="0"/>
              </a:rPr>
              <a:t>DIRETORIA DE </a:t>
            </a:r>
          </a:p>
          <a:p>
            <a:r>
              <a:rPr lang="pt-BR" sz="1050" cap="all" dirty="0">
                <a:solidFill>
                  <a:srgbClr val="333399"/>
                </a:solidFill>
                <a:latin typeface="Tw Cen MT Condensed Extra Bold" panose="020B0803020202020204" pitchFamily="34" charset="0"/>
              </a:rPr>
              <a:t>ESTUDOS DE GESTÃO PÚBLICA (DIGEP)</a:t>
            </a:r>
            <a:endParaRPr lang="pt-BR" sz="1050" dirty="0">
              <a:solidFill>
                <a:srgbClr val="33339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Google Shape;101;p14">
            <a:extLst>
              <a:ext uri="{FF2B5EF4-FFF2-40B4-BE49-F238E27FC236}">
                <a16:creationId xmlns:a16="http://schemas.microsoft.com/office/drawing/2014/main" id="{75EC3E55-3AB5-E105-6BA8-4DD5D8E6EC2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7450" y="3323262"/>
            <a:ext cx="1059876" cy="10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F21F6F24-6A0C-4DEC-ABEC-1B99A6320E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337450-1E4D-47E6-ADEA-94DD6621FC59}"/>
              </a:ext>
            </a:extLst>
          </p:cNvPr>
          <p:cNvSpPr txBox="1"/>
          <p:nvPr/>
        </p:nvSpPr>
        <p:spPr>
          <a:xfrm>
            <a:off x="1080000" y="1080000"/>
            <a:ext cx="9720000" cy="54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F9200"/>
                </a:solidFill>
              </a:rPr>
              <a:t>1. O que é o Índice Comparativo de Gestão Municipal – ICGM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2774E9-E9A7-4E2E-B4A8-1970F3455215}"/>
              </a:ext>
            </a:extLst>
          </p:cNvPr>
          <p:cNvSpPr txBox="1"/>
          <p:nvPr/>
        </p:nvSpPr>
        <p:spPr>
          <a:xfrm>
            <a:off x="1080000" y="1800000"/>
            <a:ext cx="9720000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Realizar uma análise comparativa dos municípios cearenses, através da qualidade de gestão pública;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Propor subsidiar, com evidências, a gestão pública para a tomada de decisão em políticas: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Promover uma competitividade saudável entre os municípios; e 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Estimular uma maior integração do Governo e a sociedade;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2774E9-E9A7-4E2E-B4A8-1970F3455215}"/>
              </a:ext>
            </a:extLst>
          </p:cNvPr>
          <p:cNvSpPr txBox="1"/>
          <p:nvPr/>
        </p:nvSpPr>
        <p:spPr>
          <a:xfrm>
            <a:off x="1080000" y="4517100"/>
            <a:ext cx="97200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Está agrupado em quatro dimensões: </a:t>
            </a:r>
            <a:r>
              <a:rPr lang="pt-BR" b="1" dirty="0"/>
              <a:t>Planejamento</a:t>
            </a:r>
            <a:r>
              <a:rPr lang="pt-BR" dirty="0"/>
              <a:t>, </a:t>
            </a:r>
            <a:r>
              <a:rPr lang="pt-BR" b="1" dirty="0"/>
              <a:t>Recursos Financeiros</a:t>
            </a:r>
            <a:r>
              <a:rPr lang="pt-BR" dirty="0"/>
              <a:t>, </a:t>
            </a:r>
            <a:r>
              <a:rPr lang="pt-BR" b="1" dirty="0"/>
              <a:t>Serviços</a:t>
            </a:r>
            <a:r>
              <a:rPr lang="pt-BR" dirty="0"/>
              <a:t> e </a:t>
            </a:r>
            <a:r>
              <a:rPr lang="pt-BR" b="1" dirty="0"/>
              <a:t>Transparência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É composto por treze indicadores, com informações comuns a todos os 184 municípios e que permitem uma coleta de forma continuada e de fácil acesso anualmente.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80000" y="397710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2. Como é calculado o Índice Comparativo de Gestão Municipal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02F30A-D5D0-A8CC-4EC1-D135BCF0F2A4}"/>
              </a:ext>
            </a:extLst>
          </p:cNvPr>
          <p:cNvSpPr txBox="1"/>
          <p:nvPr/>
        </p:nvSpPr>
        <p:spPr>
          <a:xfrm>
            <a:off x="36274" y="6209633"/>
            <a:ext cx="1046190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50000"/>
              </a:lnSpc>
            </a:pPr>
            <a:r>
              <a:rPr lang="pt-BR" sz="1400" dirty="0">
                <a:hlinkClick r:id="rId2"/>
              </a:rPr>
              <a:t>https://www.ipece.ce.gov.br/indice-comparativo-de-gestao-municipal-icgm/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2694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80469"/>
              </p:ext>
            </p:extLst>
          </p:nvPr>
        </p:nvGraphicFramePr>
        <p:xfrm>
          <a:off x="1079999" y="1502995"/>
          <a:ext cx="10041657" cy="489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hlinkClick r:id="rId7" action="ppaction://hlinksldjump"/>
          </p:cNvPr>
          <p:cNvSpPr/>
          <p:nvPr/>
        </p:nvSpPr>
        <p:spPr>
          <a:xfrm>
            <a:off x="2964871" y="1052944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hlinkClick r:id="rId8" action="ppaction://hlinksldjump"/>
          </p:cNvPr>
          <p:cNvSpPr/>
          <p:nvPr/>
        </p:nvSpPr>
        <p:spPr>
          <a:xfrm>
            <a:off x="2964871" y="2886364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9" action="ppaction://hlinksldjump"/>
          </p:cNvPr>
          <p:cNvSpPr/>
          <p:nvPr/>
        </p:nvSpPr>
        <p:spPr>
          <a:xfrm>
            <a:off x="2964871" y="4756728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" action="ppaction://noaction"/>
          </p:cNvPr>
          <p:cNvSpPr/>
          <p:nvPr/>
        </p:nvSpPr>
        <p:spPr>
          <a:xfrm>
            <a:off x="2964871" y="5579320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A84437-41EA-1DF8-D0B8-CBB3AA1940B2}"/>
              </a:ext>
            </a:extLst>
          </p:cNvPr>
          <p:cNvSpPr/>
          <p:nvPr/>
        </p:nvSpPr>
        <p:spPr>
          <a:xfrm>
            <a:off x="1080000" y="90000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2. Como é calculado o Índice Comparativo de Gestão Municipal</a:t>
            </a:r>
          </a:p>
        </p:txBody>
      </p:sp>
    </p:spTree>
    <p:extLst>
      <p:ext uri="{BB962C8B-B14F-4D97-AF65-F5344CB8AC3E}">
        <p14:creationId xmlns:p14="http://schemas.microsoft.com/office/powerpoint/2010/main" val="149887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F21F6F24-6A0C-4DEC-ABEC-1B99A6320E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2774E9-E9A7-4E2E-B4A8-1970F3455215}"/>
              </a:ext>
            </a:extLst>
          </p:cNvPr>
          <p:cNvSpPr txBox="1"/>
          <p:nvPr/>
        </p:nvSpPr>
        <p:spPr>
          <a:xfrm>
            <a:off x="696000" y="1599975"/>
            <a:ext cx="1080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/>
              <a:t>Saber a </a:t>
            </a:r>
            <a:r>
              <a:rPr lang="pt-BR" b="1" dirty="0"/>
              <a:t>capacidade do poder público municipal de obter recursos de transferência, por meio de convênios, de outros entes</a:t>
            </a:r>
            <a:r>
              <a:rPr lang="pt-BR" dirty="0"/>
              <a:t> e se </a:t>
            </a:r>
            <a:r>
              <a:rPr lang="pt-BR" b="1" dirty="0"/>
              <a:t>está pagando ou não suas despesas dentro do próprio exercício</a:t>
            </a:r>
            <a:r>
              <a:rPr lang="pt-BR" dirty="0"/>
              <a:t>, obedecendo ao seu planejamento orçamentário.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0BDDA7-95A3-3E0C-A32D-B696AA4E5871}"/>
              </a:ext>
            </a:extLst>
          </p:cNvPr>
          <p:cNvSpPr/>
          <p:nvPr/>
        </p:nvSpPr>
        <p:spPr>
          <a:xfrm>
            <a:off x="1080000" y="102285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PLANEJAMENTO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B905374-238F-C4FC-60D9-D4314FCD71D7}"/>
                  </a:ext>
                </a:extLst>
              </p:cNvPr>
              <p:cNvSpPr txBox="1"/>
              <p:nvPr/>
            </p:nvSpPr>
            <p:spPr>
              <a:xfrm>
                <a:off x="6118200" y="2535823"/>
                <a:ext cx="5508000" cy="4029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60000" lvl="2" indent="-342900" algn="just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pt-BR" sz="1600" b="1" dirty="0"/>
                  <a:t>Restos a Pagar Pagos</a:t>
                </a:r>
                <a:r>
                  <a:rPr lang="pt-BR" sz="1600" dirty="0"/>
                  <a:t>: Valor pago de Restos a Pagar Inscritos. Identificar os municípios com melhor </a:t>
                </a:r>
                <a:r>
                  <a:rPr lang="pt-BR" sz="1600" dirty="0" err="1"/>
                  <a:t>planeja-mento</a:t>
                </a:r>
                <a:r>
                  <a:rPr lang="pt-BR" sz="1600" dirty="0"/>
                  <a:t> de longo prazo, dado que valores implicam que os gestores estão preocupados com a solvência das contas públicas para os exercícios futuros</a:t>
                </a:r>
                <a:r>
                  <a:rPr lang="pt-BR" sz="1600" baseline="30000" dirty="0"/>
                  <a:t>(2)</a:t>
                </a:r>
                <a:r>
                  <a:rPr lang="pt-BR" sz="1600" dirty="0"/>
                  <a:t>.</a:t>
                </a:r>
              </a:p>
              <a:p>
                <a:pPr marL="17100" lvl="2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PP</m:t>
                      </m:r>
                      <m:r>
                        <a:rPr lang="pt-BR" sz="1600" b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den>
                      </m:f>
                      <m:r>
                        <a:rPr lang="pt-BR" sz="1600" b="0" smtClean="0">
                          <a:latin typeface="Cambria Math" panose="02040503050406030204" pitchFamily="18" charset="0"/>
                        </a:rPr>
                        <m:t> ×100</m:t>
                      </m:r>
                    </m:oMath>
                  </m:oMathPara>
                </a14:m>
                <a:endParaRPr lang="pt-BR" sz="1600" dirty="0"/>
              </a:p>
              <a:p>
                <a:pPr marL="180000" lvl="2" algn="just"/>
                <a:r>
                  <a:rPr lang="pt-BR" sz="1200" dirty="0"/>
                  <a:t>Onde:</a:t>
                </a:r>
              </a:p>
              <a:p>
                <a:pPr marL="540000" lvl="2" algn="just"/>
                <a:r>
                  <a:rPr lang="pt-BR" sz="1200" dirty="0"/>
                  <a:t>RPP = Restos a Pagar Pagos (%)</a:t>
                </a:r>
              </a:p>
              <a:p>
                <a:pPr marL="540000" lvl="2" algn="just"/>
                <a:r>
                  <a:rPr lang="pt-BR" sz="1200" dirty="0"/>
                  <a:t>a = Restos a Pagar Não Processados em Exercícios Anteriores (R$)</a:t>
                </a:r>
              </a:p>
              <a:p>
                <a:pPr marL="540000" lvl="2" algn="just"/>
                <a:r>
                  <a:rPr lang="pt-BR" sz="1200" dirty="0"/>
                  <a:t>b = Restos a Pagar Não Processados em 31 de dezembro do ano anterior (R$)</a:t>
                </a:r>
              </a:p>
              <a:p>
                <a:pPr marL="540000" lvl="2" algn="just"/>
                <a:r>
                  <a:rPr lang="pt-BR" sz="1200" dirty="0"/>
                  <a:t>c = Restos a Pagar Não Processados Pagos (R$)</a:t>
                </a:r>
              </a:p>
              <a:p>
                <a:pPr marL="540000" lvl="2" algn="just"/>
                <a:r>
                  <a:rPr lang="pt-BR" sz="1200" dirty="0"/>
                  <a:t>f = Restos a Pagar Processados em Exercícios Anteriores (R$)</a:t>
                </a:r>
              </a:p>
              <a:p>
                <a:pPr marL="540000" lvl="2" algn="just"/>
                <a:r>
                  <a:rPr lang="pt-BR" sz="1200" dirty="0"/>
                  <a:t>g = Restos a Pagar Processados em 31 de dezembro do ano anterior (R$)</a:t>
                </a:r>
              </a:p>
              <a:p>
                <a:pPr marL="540000" lvl="2" algn="just"/>
                <a:r>
                  <a:rPr lang="pt-BR" sz="1200" dirty="0"/>
                  <a:t>i = Restos a Pagar Processados Pagos (R$)</a:t>
                </a:r>
              </a:p>
              <a:p>
                <a:pPr marL="540000" lvl="2" algn="just"/>
                <a:endParaRPr lang="pt-BR" sz="1200" dirty="0"/>
              </a:p>
              <a:p>
                <a:pPr marL="0" lvl="2" algn="just"/>
                <a:r>
                  <a:rPr lang="pt-BR" sz="1200" baseline="30000" dirty="0"/>
                  <a:t>(2)</a:t>
                </a:r>
                <a:r>
                  <a:rPr lang="pt-BR" sz="1200" dirty="0"/>
                  <a:t> Dicionário de Dados - Execução da Despesa. Portal da Transparência / Controladoria-Geral da União.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B905374-238F-C4FC-60D9-D4314FCD7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200" y="2535823"/>
                <a:ext cx="5508000" cy="4029758"/>
              </a:xfrm>
              <a:prstGeom prst="rect">
                <a:avLst/>
              </a:prstGeom>
              <a:blipFill>
                <a:blip r:embed="rId2"/>
                <a:stretch>
                  <a:fillRect l="-111" t="-454" r="-554" b="-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7D0B4C7-5409-8AEC-84A8-8D7059122EE9}"/>
                  </a:ext>
                </a:extLst>
              </p:cNvPr>
              <p:cNvSpPr txBox="1"/>
              <p:nvPr/>
            </p:nvSpPr>
            <p:spPr>
              <a:xfrm>
                <a:off x="696000" y="2535823"/>
                <a:ext cx="5400000" cy="4002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0000" lvl="2" indent="-342900" algn="just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pt-BR" sz="1600" b="1" dirty="0"/>
                  <a:t>Captação de Recursos</a:t>
                </a:r>
                <a:r>
                  <a:rPr lang="pt-BR" sz="1600" dirty="0"/>
                  <a:t>: Avalia a capacidade de captação de recursos do município</a:t>
                </a:r>
                <a:r>
                  <a:rPr lang="pt-BR" sz="1600" baseline="30000" dirty="0"/>
                  <a:t>(1)</a:t>
                </a:r>
                <a:r>
                  <a:rPr lang="pt-BR" sz="1600" dirty="0"/>
                  <a:t>.</a:t>
                </a:r>
              </a:p>
              <a:p>
                <a:pPr marL="17100" lvl="2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1" smtClean="0"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lang="pt-BR" sz="1600" b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RCC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RC</m:t>
                          </m:r>
                        </m:den>
                      </m:f>
                      <m:r>
                        <a:rPr lang="pt-BR" sz="1600" b="0" smtClean="0">
                          <a:latin typeface="Cambria Math" panose="02040503050406030204" pitchFamily="18" charset="0"/>
                        </a:rPr>
                        <m:t> ×100</m:t>
                      </m:r>
                    </m:oMath>
                  </m:oMathPara>
                </a14:m>
                <a:endParaRPr lang="pt-BR" sz="1600" dirty="0"/>
              </a:p>
              <a:p>
                <a:pPr marL="17100" lvl="2" algn="just"/>
                <a:endParaRPr lang="pt-BR" sz="1400" dirty="0"/>
              </a:p>
              <a:p>
                <a:pPr marL="180000" lvl="2" algn="just"/>
                <a:r>
                  <a:rPr lang="pt-BR" sz="1200" dirty="0"/>
                  <a:t>Onde:</a:t>
                </a:r>
              </a:p>
              <a:p>
                <a:pPr marL="540000" lvl="2" algn="just"/>
                <a:r>
                  <a:rPr lang="pt-BR" sz="1200" dirty="0"/>
                  <a:t>CR = Captação de Recursos (%)</a:t>
                </a:r>
              </a:p>
              <a:p>
                <a:pPr marL="540000" lvl="2" algn="just"/>
                <a:r>
                  <a:rPr lang="pt-BR" sz="1200" dirty="0"/>
                  <a:t>RCC = Valor de Recursos Captados em Convênio (R$)</a:t>
                </a:r>
              </a:p>
              <a:p>
                <a:pPr marL="540000" lvl="2" algn="just"/>
                <a:r>
                  <a:rPr lang="pt-BR" sz="1200" dirty="0"/>
                  <a:t>RC = Receita Corrente Total (R$)</a:t>
                </a:r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endParaRPr lang="pt-BR" sz="1200" dirty="0"/>
              </a:p>
              <a:p>
                <a:pPr marL="17100" lvl="2" algn="just"/>
                <a:r>
                  <a:rPr lang="pt-BR" sz="1200" baseline="30000" dirty="0"/>
                  <a:t>(1)</a:t>
                </a:r>
                <a:r>
                  <a:rPr lang="pt-BR" sz="1200" dirty="0"/>
                  <a:t> RIANI, Flávio. Economia do Setor Público: Uma Abordagem Introdutória. Editora Atlas S.A., 4° Edição, São Paulo. 2002.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7D0B4C7-5409-8AEC-84A8-8D7059122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535823"/>
                <a:ext cx="5400000" cy="4002058"/>
              </a:xfrm>
              <a:prstGeom prst="rect">
                <a:avLst/>
              </a:prstGeom>
              <a:blipFill>
                <a:blip r:embed="rId3"/>
                <a:stretch>
                  <a:fillRect l="-113" t="-457" r="-677" b="-4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5125D55-FDCE-0E34-B984-9194DCC83C43}"/>
              </a:ext>
            </a:extLst>
          </p:cNvPr>
          <p:cNvCxnSpPr>
            <a:cxnSpLocks/>
          </p:cNvCxnSpPr>
          <p:nvPr/>
        </p:nvCxnSpPr>
        <p:spPr>
          <a:xfrm>
            <a:off x="6096000" y="2536246"/>
            <a:ext cx="0" cy="392400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0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F21F6F24-6A0C-4DEC-ABEC-1B99A6320E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2774E9-E9A7-4E2E-B4A8-1970F3455215}"/>
              </a:ext>
            </a:extLst>
          </p:cNvPr>
          <p:cNvSpPr txBox="1"/>
          <p:nvPr/>
        </p:nvSpPr>
        <p:spPr>
          <a:xfrm>
            <a:off x="1080000" y="1800000"/>
            <a:ext cx="972000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Permite, a partir da formulação e análise do ICGM, </a:t>
            </a:r>
            <a:r>
              <a:rPr lang="pt-BR" b="1" dirty="0"/>
              <a:t>analisar o ranking dos municípios cearenses</a:t>
            </a:r>
            <a:r>
              <a:rPr lang="pt-BR" dirty="0"/>
              <a:t> nas mencionadas dimensões de forma integrada;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Cria, desse modo, subsídios para o </a:t>
            </a:r>
            <a:r>
              <a:rPr lang="pt-BR" b="1" dirty="0"/>
              <a:t>aperfeiçoamento do planejamento e da gestão pública municipal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É útil para os gestores municipais por </a:t>
            </a:r>
            <a:r>
              <a:rPr lang="pt-BR" b="1" dirty="0"/>
              <a:t>trazer informações que podem auxiliar a governança pública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É útil para o governo do Estado em orientar estratégias e políticas, no sentido de apoiar os municípios.</a:t>
            </a:r>
            <a:endParaRPr lang="pt-BR" b="1" dirty="0"/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dirty="0"/>
              <a:t>É útil para a sociedade por </a:t>
            </a:r>
            <a:r>
              <a:rPr lang="pt-BR" b="1" dirty="0"/>
              <a:t>disponibilizar dados sobre os municípios cearenses</a:t>
            </a:r>
            <a:r>
              <a:rPr lang="pt-BR" dirty="0"/>
              <a:t>, contribuindo para uma maior integração entre o governo e a população.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80000" y="108000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4. Qual a importância do ICGM para os gestores e a sociedade?</a:t>
            </a:r>
          </a:p>
        </p:txBody>
      </p:sp>
    </p:spTree>
    <p:extLst>
      <p:ext uri="{BB962C8B-B14F-4D97-AF65-F5344CB8AC3E}">
        <p14:creationId xmlns:p14="http://schemas.microsoft.com/office/powerpoint/2010/main" val="42532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999" y="1800000"/>
            <a:ext cx="9720000" cy="37238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Aft>
                <a:spcPts val="1200"/>
              </a:spcAft>
              <a:buNone/>
            </a:pPr>
            <a:r>
              <a:rPr lang="pt-BR" sz="1800" dirty="0"/>
              <a:t>5.1 - foi usado o </a:t>
            </a:r>
            <a:r>
              <a:rPr lang="pt-BR" sz="1800" b="1" dirty="0"/>
              <a:t>corte por Porte Populacional</a:t>
            </a:r>
            <a:r>
              <a:rPr lang="pt-BR" sz="1800" dirty="0"/>
              <a:t>, visto que a gestão municipal é fortemente afetada pelo porte hierárquico do município.</a:t>
            </a:r>
          </a:p>
          <a:p>
            <a:pPr marL="809625" lvl="1" indent="-361950" algn="just">
              <a:lnSpc>
                <a:spcPct val="125000"/>
              </a:lnSpc>
              <a:spcAft>
                <a:spcPts val="1200"/>
              </a:spcAft>
              <a:buNone/>
            </a:pPr>
            <a:r>
              <a:rPr lang="pt-BR" sz="1800" dirty="0"/>
              <a:t>I.	</a:t>
            </a:r>
            <a:r>
              <a:rPr lang="pt-BR" sz="1800" u="sng" dirty="0"/>
              <a:t>Grupo Populacional 1</a:t>
            </a:r>
            <a:r>
              <a:rPr lang="pt-BR" sz="1800" dirty="0"/>
              <a:t>: municípios com população </a:t>
            </a:r>
            <a:r>
              <a:rPr lang="pt-BR" sz="1800" b="1" dirty="0"/>
              <a:t>acima de 100 mil habitantes </a:t>
            </a:r>
            <a:r>
              <a:rPr lang="pt-BR" sz="1800" b="1" dirty="0">
                <a:solidFill>
                  <a:srgbClr val="FF0000"/>
                </a:solidFill>
              </a:rPr>
              <a:t>(8 municípios)</a:t>
            </a:r>
          </a:p>
          <a:p>
            <a:pPr marL="809625" lvl="1" indent="-361950" algn="just">
              <a:lnSpc>
                <a:spcPct val="125000"/>
              </a:lnSpc>
              <a:spcAft>
                <a:spcPts val="1200"/>
              </a:spcAft>
              <a:buNone/>
            </a:pPr>
            <a:r>
              <a:rPr lang="pt-BR" sz="1800" dirty="0"/>
              <a:t>II.	</a:t>
            </a:r>
            <a:r>
              <a:rPr lang="pt-BR" sz="1800" u="sng" dirty="0"/>
              <a:t>Grupo Populacional 2</a:t>
            </a:r>
            <a:r>
              <a:rPr lang="pt-BR" sz="1800" dirty="0"/>
              <a:t>: municípios com população </a:t>
            </a:r>
            <a:r>
              <a:rPr lang="pt-BR" sz="1800" b="1" dirty="0"/>
              <a:t>acima de 50 mil e menor que 100 mil habitantes </a:t>
            </a:r>
            <a:r>
              <a:rPr lang="pt-BR" sz="1800" b="1" dirty="0">
                <a:solidFill>
                  <a:srgbClr val="FF0000"/>
                </a:solidFill>
              </a:rPr>
              <a:t>(29 municípios)</a:t>
            </a:r>
            <a:endParaRPr lang="pt-BR" sz="1800" b="1" dirty="0"/>
          </a:p>
          <a:p>
            <a:pPr marL="809625" lvl="1" indent="-361950" algn="just">
              <a:lnSpc>
                <a:spcPct val="125000"/>
              </a:lnSpc>
              <a:spcAft>
                <a:spcPts val="1200"/>
              </a:spcAft>
              <a:buNone/>
            </a:pPr>
            <a:r>
              <a:rPr lang="pt-BR" sz="1800" dirty="0"/>
              <a:t>III.	</a:t>
            </a:r>
            <a:r>
              <a:rPr lang="pt-BR" sz="1800" u="sng" dirty="0"/>
              <a:t>Grupo Populacional 3</a:t>
            </a:r>
            <a:r>
              <a:rPr lang="pt-BR" sz="1800" dirty="0"/>
              <a:t>: municípios com população </a:t>
            </a:r>
            <a:r>
              <a:rPr lang="pt-BR" sz="1800" b="1" dirty="0"/>
              <a:t>acima de 20 mil e menor que 50 mil habitantes </a:t>
            </a:r>
            <a:r>
              <a:rPr lang="pt-BR" sz="1800" b="1" dirty="0">
                <a:solidFill>
                  <a:srgbClr val="FF0000"/>
                </a:solidFill>
              </a:rPr>
              <a:t>(60 municípios)</a:t>
            </a:r>
            <a:endParaRPr lang="pt-BR" sz="1800" b="1" dirty="0"/>
          </a:p>
          <a:p>
            <a:pPr marL="809625" lvl="1" indent="-361950" algn="just">
              <a:lnSpc>
                <a:spcPct val="125000"/>
              </a:lnSpc>
              <a:spcAft>
                <a:spcPts val="1200"/>
              </a:spcAft>
              <a:buNone/>
            </a:pPr>
            <a:r>
              <a:rPr lang="pt-BR" sz="1800" dirty="0"/>
              <a:t>IV.	</a:t>
            </a:r>
            <a:r>
              <a:rPr lang="pt-BR" sz="1800" u="sng" dirty="0"/>
              <a:t>Grupo Populacional 4</a:t>
            </a:r>
            <a:r>
              <a:rPr lang="pt-BR" sz="1800" dirty="0"/>
              <a:t>: municípios com população </a:t>
            </a:r>
            <a:r>
              <a:rPr lang="pt-BR" sz="1800" b="1" dirty="0"/>
              <a:t>até 20 mil habitantes </a:t>
            </a:r>
            <a:r>
              <a:rPr lang="pt-BR" sz="1800" b="1" dirty="0">
                <a:solidFill>
                  <a:srgbClr val="FF0000"/>
                </a:solidFill>
              </a:rPr>
              <a:t>(87 municípios)</a:t>
            </a:r>
            <a:endParaRPr lang="pt-BR" sz="1800" b="1" dirty="0"/>
          </a:p>
        </p:txBody>
      </p:sp>
      <p:sp>
        <p:nvSpPr>
          <p:cNvPr id="5" name="Retângulo 4"/>
          <p:cNvSpPr/>
          <p:nvPr/>
        </p:nvSpPr>
        <p:spPr>
          <a:xfrm>
            <a:off x="1079999" y="108000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5. Qual a metodologia adotada para o cálculo do ICGM?</a:t>
            </a:r>
          </a:p>
        </p:txBody>
      </p:sp>
    </p:spTree>
    <p:extLst>
      <p:ext uri="{BB962C8B-B14F-4D97-AF65-F5344CB8AC3E}">
        <p14:creationId xmlns:p14="http://schemas.microsoft.com/office/powerpoint/2010/main" val="170869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451466" y="2662781"/>
            <a:ext cx="3240000" cy="8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1º) Polaridade Positiva</a:t>
            </a:r>
          </a:p>
          <a:p>
            <a:pPr>
              <a:lnSpc>
                <a:spcPts val="2800"/>
              </a:lnSpc>
            </a:pPr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      Quanto Maior, Melhor)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3E2136-486D-0442-A218-2C772FA1909A}"/>
                  </a:ext>
                </a:extLst>
              </p:cNvPr>
              <p:cNvSpPr/>
              <p:nvPr/>
            </p:nvSpPr>
            <p:spPr>
              <a:xfrm>
                <a:off x="1796710" y="3467485"/>
                <a:ext cx="1068113" cy="54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pt-BR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3E2136-486D-0442-A218-2C772FA19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10" y="3467485"/>
                <a:ext cx="1068113" cy="542328"/>
              </a:xfrm>
              <a:prstGeom prst="rect">
                <a:avLst/>
              </a:prstGeom>
              <a:blipFill>
                <a:blip r:embed="rId2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Agrupar 58">
            <a:extLst>
              <a:ext uri="{FF2B5EF4-FFF2-40B4-BE49-F238E27FC236}">
                <a16:creationId xmlns:a16="http://schemas.microsoft.com/office/drawing/2014/main" id="{49A1033F-9C71-24DF-D49A-4A6D153EC8E3}"/>
              </a:ext>
            </a:extLst>
          </p:cNvPr>
          <p:cNvGrpSpPr/>
          <p:nvPr/>
        </p:nvGrpSpPr>
        <p:grpSpPr>
          <a:xfrm>
            <a:off x="308591" y="3539360"/>
            <a:ext cx="3240000" cy="2880000"/>
            <a:chOff x="1234249" y="2649219"/>
            <a:chExt cx="3310255" cy="2861945"/>
          </a:xfrm>
        </p:grpSpPr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EDB2C625-5B0E-0005-C69D-79E60DDC5A50}"/>
                </a:ext>
              </a:extLst>
            </p:cNvPr>
            <p:cNvCxnSpPr/>
            <p:nvPr/>
          </p:nvCxnSpPr>
          <p:spPr>
            <a:xfrm>
              <a:off x="1981010" y="2649219"/>
              <a:ext cx="0" cy="2861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9D6AD507-8CFC-0607-2EF0-1AAFA8460C47}"/>
                </a:ext>
              </a:extLst>
            </p:cNvPr>
            <p:cNvCxnSpPr/>
            <p:nvPr/>
          </p:nvCxnSpPr>
          <p:spPr>
            <a:xfrm rot="5400000">
              <a:off x="2971292" y="3744230"/>
              <a:ext cx="0" cy="2699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05934EB0-1031-CFA2-6110-E72303849372}"/>
                </a:ext>
              </a:extLst>
            </p:cNvPr>
            <p:cNvCxnSpPr/>
            <p:nvPr/>
          </p:nvCxnSpPr>
          <p:spPr>
            <a:xfrm rot="5400000">
              <a:off x="2647124" y="2817494"/>
              <a:ext cx="0" cy="133159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DA57A4E2-10B6-FE5D-1EA5-601A33CA7C21}"/>
                </a:ext>
              </a:extLst>
            </p:cNvPr>
            <p:cNvCxnSpPr/>
            <p:nvPr/>
          </p:nvCxnSpPr>
          <p:spPr>
            <a:xfrm rot="5400000">
              <a:off x="2866199" y="3004819"/>
              <a:ext cx="0" cy="183578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745C07E0-1E18-1672-0AB8-836A30BA881C}"/>
                </a:ext>
              </a:extLst>
            </p:cNvPr>
            <p:cNvGrpSpPr/>
            <p:nvPr/>
          </p:nvGrpSpPr>
          <p:grpSpPr>
            <a:xfrm>
              <a:off x="2396299" y="3481069"/>
              <a:ext cx="1439546" cy="720090"/>
              <a:chOff x="0" y="0"/>
              <a:chExt cx="537210" cy="351155"/>
            </a:xfrm>
          </p:grpSpPr>
          <p:cxnSp>
            <p:nvCxnSpPr>
              <p:cNvPr id="53" name="Conector reto 52">
                <a:extLst>
                  <a:ext uri="{FF2B5EF4-FFF2-40B4-BE49-F238E27FC236}">
                    <a16:creationId xmlns:a16="http://schemas.microsoft.com/office/drawing/2014/main" id="{36AEA7BB-26B3-790F-6D81-FE12E38E2820}"/>
                  </a:ext>
                </a:extLst>
              </p:cNvPr>
              <p:cNvCxnSpPr/>
              <p:nvPr/>
            </p:nvCxnSpPr>
            <p:spPr>
              <a:xfrm>
                <a:off x="361950" y="0"/>
                <a:ext cx="175260" cy="220980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CE773CDC-EE13-4719-8863-171677868C2C}"/>
                  </a:ext>
                </a:extLst>
              </p:cNvPr>
              <p:cNvCxnSpPr/>
              <p:nvPr/>
            </p:nvCxnSpPr>
            <p:spPr>
              <a:xfrm flipV="1">
                <a:off x="0" y="0"/>
                <a:ext cx="360680" cy="351155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Caixa de Texto 2">
              <a:extLst>
                <a:ext uri="{FF2B5EF4-FFF2-40B4-BE49-F238E27FC236}">
                  <a16:creationId xmlns:a16="http://schemas.microsoft.com/office/drawing/2014/main" id="{200A65BE-825B-B5D5-DD6D-E51044A7F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249" y="3338194"/>
              <a:ext cx="718820" cy="247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pt-BR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</a:t>
              </a:r>
              <a:endParaRPr lang="pt-B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aixa de Texto 2">
              <a:extLst>
                <a:ext uri="{FF2B5EF4-FFF2-40B4-BE49-F238E27FC236}">
                  <a16:creationId xmlns:a16="http://schemas.microsoft.com/office/drawing/2014/main" id="{A3A11BF5-4E59-88B0-64C0-D58717C5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599" y="3741419"/>
              <a:ext cx="718820" cy="247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pt-BR" sz="1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pt-BR" sz="2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ixa de Texto 2">
              <a:extLst>
                <a:ext uri="{FF2B5EF4-FFF2-40B4-BE49-F238E27FC236}">
                  <a16:creationId xmlns:a16="http://schemas.microsoft.com/office/drawing/2014/main" id="{37B1B6FD-89A9-37C4-0A52-5BCCD7EEC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599" y="4043044"/>
              <a:ext cx="718820" cy="247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pt-BR" sz="1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</a:t>
              </a:r>
              <a:endParaRPr lang="pt-BR" sz="2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E6040D32-EAE3-F56F-5354-62C90679D959}"/>
                </a:ext>
              </a:extLst>
            </p:cNvPr>
            <p:cNvCxnSpPr/>
            <p:nvPr/>
          </p:nvCxnSpPr>
          <p:spPr>
            <a:xfrm rot="5400000">
              <a:off x="2154999" y="4027169"/>
              <a:ext cx="0" cy="35941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21C8D45-C6EB-9F69-03EB-A19282F2E8FB}"/>
                </a:ext>
              </a:extLst>
            </p:cNvPr>
            <p:cNvCxnSpPr/>
            <p:nvPr/>
          </p:nvCxnSpPr>
          <p:spPr>
            <a:xfrm rot="5400000">
              <a:off x="3107499" y="3493769"/>
              <a:ext cx="0" cy="221805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 de Texto 2">
              <a:extLst>
                <a:ext uri="{FF2B5EF4-FFF2-40B4-BE49-F238E27FC236}">
                  <a16:creationId xmlns:a16="http://schemas.microsoft.com/office/drawing/2014/main" id="{06137A3E-DDB1-C2C2-2421-752701DBB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249" y="4484369"/>
              <a:ext cx="718820" cy="247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pt-BR" sz="1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2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0E0607D5-3A93-CC29-237C-C9285B7D9C66}"/>
                </a:ext>
              </a:extLst>
            </p:cNvPr>
            <p:cNvGrpSpPr/>
            <p:nvPr/>
          </p:nvGrpSpPr>
          <p:grpSpPr>
            <a:xfrm>
              <a:off x="2383599" y="4605019"/>
              <a:ext cx="1439546" cy="360000"/>
              <a:chOff x="0" y="0"/>
              <a:chExt cx="537210" cy="351155"/>
            </a:xfrm>
          </p:grpSpPr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D6D36059-ACEF-C450-D705-996586CCFD09}"/>
                  </a:ext>
                </a:extLst>
              </p:cNvPr>
              <p:cNvCxnSpPr/>
              <p:nvPr/>
            </p:nvCxnSpPr>
            <p:spPr>
              <a:xfrm>
                <a:off x="361950" y="0"/>
                <a:ext cx="175260" cy="220980"/>
              </a:xfrm>
              <a:prstGeom prst="line">
                <a:avLst/>
              </a:prstGeom>
              <a:ln w="28575"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D44C8B60-58AE-04A2-1159-980FA21A3A5C}"/>
                  </a:ext>
                </a:extLst>
              </p:cNvPr>
              <p:cNvCxnSpPr/>
              <p:nvPr/>
            </p:nvCxnSpPr>
            <p:spPr>
              <a:xfrm flipV="1">
                <a:off x="0" y="0"/>
                <a:ext cx="360680" cy="351155"/>
              </a:xfrm>
              <a:prstGeom prst="line">
                <a:avLst/>
              </a:prstGeom>
              <a:ln w="28575"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45CC5E35-7AE6-9F34-71FB-8B809B5B4735}"/>
                </a:ext>
              </a:extLst>
            </p:cNvPr>
            <p:cNvGrpSpPr/>
            <p:nvPr/>
          </p:nvGrpSpPr>
          <p:grpSpPr>
            <a:xfrm>
              <a:off x="4364799" y="4827269"/>
              <a:ext cx="179705" cy="251460"/>
              <a:chOff x="0" y="0"/>
              <a:chExt cx="179705" cy="923397"/>
            </a:xfrm>
          </p:grpSpPr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04D761E8-D20D-89C2-5E88-F7E8A509BAD4}"/>
                  </a:ext>
                </a:extLst>
              </p:cNvPr>
              <p:cNvCxnSpPr/>
              <p:nvPr/>
            </p:nvCxnSpPr>
            <p:spPr>
              <a:xfrm>
                <a:off x="86043" y="5397"/>
                <a:ext cx="0" cy="9180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E1661223-A424-59CE-DFE4-017A9FD1E25B}"/>
                  </a:ext>
                </a:extLst>
              </p:cNvPr>
              <p:cNvCxnSpPr/>
              <p:nvPr/>
            </p:nvCxnSpPr>
            <p:spPr>
              <a:xfrm rot="5400000">
                <a:off x="89853" y="-89853"/>
                <a:ext cx="0" cy="179705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4CEEFA2B-A042-6D63-35AE-75EC93BAAC6E}"/>
                  </a:ext>
                </a:extLst>
              </p:cNvPr>
              <p:cNvCxnSpPr/>
              <p:nvPr/>
            </p:nvCxnSpPr>
            <p:spPr>
              <a:xfrm rot="5400000">
                <a:off x="89853" y="828357"/>
                <a:ext cx="0" cy="179705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383AB828-466B-CE57-A253-2BE2F8A70A91}"/>
              </a:ext>
            </a:extLst>
          </p:cNvPr>
          <p:cNvCxnSpPr>
            <a:cxnSpLocks/>
          </p:cNvCxnSpPr>
          <p:nvPr/>
        </p:nvCxnSpPr>
        <p:spPr>
          <a:xfrm>
            <a:off x="7219950" y="1871296"/>
            <a:ext cx="0" cy="453600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9D85873-4A98-E680-E657-F7414527D8F4}"/>
              </a:ext>
            </a:extLst>
          </p:cNvPr>
          <p:cNvSpPr/>
          <p:nvPr/>
        </p:nvSpPr>
        <p:spPr>
          <a:xfrm>
            <a:off x="1080000" y="1080000"/>
            <a:ext cx="97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srgbClr val="0F9200"/>
                </a:solidFill>
              </a:rPr>
              <a:t>5. Qual a metodologia adotada para o cálculo do ICGM?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C714F62-BBEE-1D52-7951-0A75EA664CE5}"/>
              </a:ext>
            </a:extLst>
          </p:cNvPr>
          <p:cNvSpPr txBox="1">
            <a:spLocks/>
          </p:cNvSpPr>
          <p:nvPr/>
        </p:nvSpPr>
        <p:spPr>
          <a:xfrm>
            <a:off x="203699" y="1800000"/>
            <a:ext cx="6482851" cy="361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1800" dirty="0"/>
              <a:t>5.2 - Então, os indicadores são </a:t>
            </a:r>
            <a:r>
              <a:rPr lang="pt-BR" sz="1800" b="1" dirty="0"/>
              <a:t>padronizados</a:t>
            </a:r>
            <a:r>
              <a:rPr lang="pt-BR" sz="1800" dirty="0"/>
              <a:t>, por cada grupo de municípios, conforme seu porte populacional e sua polaridade.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00502E-0D75-241F-A18D-10B395BCFF11}"/>
              </a:ext>
            </a:extLst>
          </p:cNvPr>
          <p:cNvSpPr/>
          <p:nvPr/>
        </p:nvSpPr>
        <p:spPr>
          <a:xfrm>
            <a:off x="4057650" y="2662781"/>
            <a:ext cx="3240000" cy="8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2º) Polaridade Negativa</a:t>
            </a:r>
          </a:p>
          <a:p>
            <a:pPr>
              <a:lnSpc>
                <a:spcPts val="2800"/>
              </a:lnSpc>
            </a:pPr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      Quanto Menor, Melhor)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BD3B09-2059-EB14-94BB-F7A9320F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09" y="3575911"/>
            <a:ext cx="289788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E7275D7-83DB-D0FD-76C8-7F695DF78AA1}"/>
                  </a:ext>
                </a:extLst>
              </p:cNvPr>
              <p:cNvSpPr/>
              <p:nvPr/>
            </p:nvSpPr>
            <p:spPr>
              <a:xfrm>
                <a:off x="5353450" y="3467485"/>
                <a:ext cx="1079334" cy="544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𝑚𝑖𝑚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pt-BR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E7275D7-83DB-D0FD-76C8-7F695DF78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50" y="3467485"/>
                <a:ext cx="1079334" cy="544188"/>
              </a:xfrm>
              <a:prstGeom prst="rect">
                <a:avLst/>
              </a:prstGeom>
              <a:blipFill>
                <a:blip r:embed="rId4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5D667FE-9FCE-DA4E-92BE-2C8C5C7603F8}"/>
              </a:ext>
            </a:extLst>
          </p:cNvPr>
          <p:cNvSpPr txBox="1">
            <a:spLocks/>
          </p:cNvSpPr>
          <p:nvPr/>
        </p:nvSpPr>
        <p:spPr>
          <a:xfrm>
            <a:off x="7200000" y="1800000"/>
            <a:ext cx="4320000" cy="406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1800" dirty="0"/>
              <a:t>5.3 - Após  a padronização, em cada porte populacional, tem-se que o cálculo do ICGM corresponde à </a:t>
            </a:r>
            <a:r>
              <a:rPr lang="pt-BR" sz="1800" b="1" dirty="0"/>
              <a:t>média aritmética simples dos treze indicadores</a:t>
            </a:r>
            <a:r>
              <a:rPr lang="pt-BR" sz="1800" dirty="0"/>
              <a:t>.</a:t>
            </a:r>
          </a:p>
          <a:p>
            <a:pPr algn="just">
              <a:lnSpc>
                <a:spcPct val="100000"/>
              </a:lnSpc>
            </a:pPr>
            <a:endParaRPr lang="pt-BR" sz="1800" dirty="0"/>
          </a:p>
          <a:p>
            <a:pPr algn="just">
              <a:lnSpc>
                <a:spcPct val="100000"/>
              </a:lnSpc>
            </a:pPr>
            <a:endParaRPr lang="pt-BR" sz="1800" dirty="0"/>
          </a:p>
          <a:p>
            <a:pPr algn="just">
              <a:lnSpc>
                <a:spcPct val="100000"/>
              </a:lnSpc>
            </a:pPr>
            <a:endParaRPr lang="pt-BR" sz="1800" dirty="0"/>
          </a:p>
          <a:p>
            <a:pPr marL="180000"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Onde:</a:t>
            </a:r>
          </a:p>
          <a:p>
            <a:pPr algn="just"/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36A6759-9AAD-80F7-A477-B2B53B2D260F}"/>
                  </a:ext>
                </a:extLst>
              </p:cNvPr>
              <p:cNvSpPr txBox="1"/>
              <p:nvPr/>
            </p:nvSpPr>
            <p:spPr>
              <a:xfrm>
                <a:off x="7519043" y="3059315"/>
                <a:ext cx="3600000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𝐼𝐶𝐺𝑀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sz="2000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pt-B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36A6759-9AAD-80F7-A477-B2B53B2D2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43" y="3059315"/>
                <a:ext cx="3600000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0457EB-A441-DEE9-C66B-956FC0FE2C59}"/>
                  </a:ext>
                </a:extLst>
              </p:cNvPr>
              <p:cNvSpPr txBox="1"/>
              <p:nvPr/>
            </p:nvSpPr>
            <p:spPr>
              <a:xfrm>
                <a:off x="7511552" y="4595152"/>
                <a:ext cx="4320000" cy="522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14375" indent="-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𝐼𝐶𝐺𝑀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1400" dirty="0"/>
                        <m:t>= Í</m:t>
                      </m:r>
                      <m:r>
                        <m:rPr>
                          <m:nor/>
                        </m:rPr>
                        <a:rPr lang="pt-BR" sz="1400" dirty="0"/>
                        <m:t>ndice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Comparativo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de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Gest</m:t>
                      </m:r>
                      <m:r>
                        <m:rPr>
                          <m:nor/>
                        </m:rPr>
                        <a:rPr lang="pt-BR" sz="1400" dirty="0"/>
                        <m:t>ã</m:t>
                      </m:r>
                      <m:r>
                        <m:rPr>
                          <m:nor/>
                        </m:rPr>
                        <a:rPr lang="pt-BR" sz="1400" dirty="0"/>
                        <m:t>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Municipal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do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munic</m:t>
                      </m:r>
                      <m:r>
                        <m:rPr>
                          <m:nor/>
                        </m:rPr>
                        <a:rPr lang="pt-BR" sz="1400" dirty="0"/>
                        <m:t>í</m:t>
                      </m:r>
                      <m:r>
                        <m:rPr>
                          <m:nor/>
                        </m:rPr>
                        <a:rPr lang="pt-BR" sz="1400" dirty="0"/>
                        <m:t>pio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m</m:t>
                      </m:r>
                      <m:r>
                        <m:rPr>
                          <m:nor/>
                        </m:rPr>
                        <a:rPr lang="pt-BR" sz="1400" dirty="0"/>
                        <m:t>, </m:t>
                      </m:r>
                      <m:r>
                        <m:rPr>
                          <m:nor/>
                        </m:rPr>
                        <a:rPr lang="pt-BR" sz="1400" dirty="0"/>
                        <m:t>no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ano</m:t>
                      </m:r>
                      <m:r>
                        <m:rPr>
                          <m:nor/>
                        </m:rPr>
                        <a:rPr lang="pt-BR" sz="1400" dirty="0"/>
                        <m:t>;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0457EB-A441-DEE9-C66B-956FC0FE2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552" y="4595152"/>
                <a:ext cx="4320000" cy="522002"/>
              </a:xfrm>
              <a:prstGeom prst="rect">
                <a:avLst/>
              </a:prstGeom>
              <a:blipFill>
                <a:blip r:embed="rId6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7381D64-C71B-B388-08BC-F313E7878E81}"/>
                  </a:ext>
                </a:extLst>
              </p:cNvPr>
              <p:cNvSpPr txBox="1"/>
              <p:nvPr/>
            </p:nvSpPr>
            <p:spPr>
              <a:xfrm>
                <a:off x="7511552" y="5150265"/>
                <a:ext cx="4320000" cy="314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pt-BR" sz="1400" dirty="0"/>
                  <a:t> = Valor do índice “i” no município m, no ano;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7381D64-C71B-B388-08BC-F313E787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552" y="5150265"/>
                <a:ext cx="4320000" cy="314702"/>
              </a:xfrm>
              <a:prstGeom prst="rect">
                <a:avLst/>
              </a:prstGeom>
              <a:blipFill>
                <a:blip r:embed="rId7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C6BA6A-A402-0704-E207-C23C2975473B}"/>
                  </a:ext>
                </a:extLst>
              </p:cNvPr>
              <p:cNvSpPr txBox="1"/>
              <p:nvPr/>
            </p:nvSpPr>
            <p:spPr>
              <a:xfrm>
                <a:off x="7511552" y="5524734"/>
                <a:ext cx="4320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400" dirty="0"/>
                        <m:t>otal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de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indicadores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selecionados</m:t>
                      </m:r>
                      <m:r>
                        <m:rPr>
                          <m:nor/>
                        </m:rPr>
                        <a:rPr lang="pt-BR" sz="1400" dirty="0"/>
                        <m:t>, </m:t>
                      </m:r>
                      <m:r>
                        <m:rPr>
                          <m:nor/>
                        </m:rPr>
                        <a:rPr lang="pt-BR" sz="1400" dirty="0"/>
                        <m:t>no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caso</m:t>
                      </m:r>
                      <m:r>
                        <m:rPr>
                          <m:nor/>
                        </m:rPr>
                        <a:rPr lang="pt-BR" sz="1400" dirty="0"/>
                        <m:t> </m:t>
                      </m:r>
                      <m:r>
                        <m:rPr>
                          <m:nor/>
                        </m:rPr>
                        <a:rPr lang="pt-BR" sz="1400" dirty="0"/>
                        <m:t>n</m:t>
                      </m:r>
                      <m:r>
                        <m:rPr>
                          <m:nor/>
                        </m:rPr>
                        <a:rPr lang="pt-BR" sz="1400" dirty="0"/>
                        <m:t> = 13.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C6BA6A-A402-0704-E207-C23C2975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552" y="5524734"/>
                <a:ext cx="43200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1F1049C-8352-CFE9-F774-C6B6B3FF8A11}"/>
              </a:ext>
            </a:extLst>
          </p:cNvPr>
          <p:cNvCxnSpPr>
            <a:cxnSpLocks/>
          </p:cNvCxnSpPr>
          <p:nvPr/>
        </p:nvCxnSpPr>
        <p:spPr>
          <a:xfrm>
            <a:off x="3790950" y="2555296"/>
            <a:ext cx="0" cy="3852000"/>
          </a:xfrm>
          <a:prstGeom prst="line">
            <a:avLst/>
          </a:prstGeom>
          <a:ln w="28575">
            <a:solidFill>
              <a:srgbClr val="2D704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5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A473A6-806C-7913-D504-9B675362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6207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3616873F-6720-B9DC-6F26-871973AE5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81" y="3282950"/>
            <a:ext cx="8058678" cy="108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AF7015-FB22-48B6-8BF5-85E0CD050E92}"/>
              </a:ext>
            </a:extLst>
          </p:cNvPr>
          <p:cNvSpPr txBox="1"/>
          <p:nvPr/>
        </p:nvSpPr>
        <p:spPr>
          <a:xfrm>
            <a:off x="1761987" y="5010086"/>
            <a:ext cx="866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F9200"/>
                </a:solidFill>
              </a:rPr>
              <a:t>www.ipece.ce.gov.br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AF90D0-9F75-720A-661D-8E5912F747AC}"/>
              </a:ext>
            </a:extLst>
          </p:cNvPr>
          <p:cNvSpPr/>
          <p:nvPr/>
        </p:nvSpPr>
        <p:spPr>
          <a:xfrm>
            <a:off x="3051713" y="4162137"/>
            <a:ext cx="228732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050" cap="all" dirty="0">
                <a:solidFill>
                  <a:srgbClr val="333399"/>
                </a:solidFill>
                <a:latin typeface="Tw Cen MT Condensed Extra Bold" panose="020B0803020202020204" pitchFamily="34" charset="0"/>
              </a:rPr>
              <a:t>DIRETORIA DE </a:t>
            </a:r>
          </a:p>
          <a:p>
            <a:r>
              <a:rPr lang="pt-BR" sz="1050" cap="all" dirty="0">
                <a:solidFill>
                  <a:srgbClr val="333399"/>
                </a:solidFill>
                <a:latin typeface="Tw Cen MT Condensed Extra Bold" panose="020B0803020202020204" pitchFamily="34" charset="0"/>
              </a:rPr>
              <a:t>ESTUDOS DE GESTÃO PÚBLICA (DIGEP)</a:t>
            </a:r>
            <a:endParaRPr lang="pt-BR" sz="1050" dirty="0">
              <a:solidFill>
                <a:srgbClr val="33339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3" name="Google Shape;101;p14">
            <a:extLst>
              <a:ext uri="{FF2B5EF4-FFF2-40B4-BE49-F238E27FC236}">
                <a16:creationId xmlns:a16="http://schemas.microsoft.com/office/drawing/2014/main" id="{20EDEF56-9F8A-F3FD-62F8-F4C6B7A929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4502" y="3338450"/>
            <a:ext cx="1059876" cy="10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944</Words>
  <Application>Microsoft Office PowerPoint</Application>
  <PresentationFormat>Widescreen</PresentationFormat>
  <Paragraphs>104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Kanit</vt:lpstr>
      <vt:lpstr>Times New Roman</vt:lpstr>
      <vt:lpstr>Tw Cen MT Condensed Extra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Paulo Pontes</cp:lastModifiedBy>
  <cp:revision>47</cp:revision>
  <dcterms:created xsi:type="dcterms:W3CDTF">2021-04-20T01:02:02Z</dcterms:created>
  <dcterms:modified xsi:type="dcterms:W3CDTF">2024-12-04T12:18:46Z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