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79" r:id="rId4"/>
    <p:sldId id="280" r:id="rId5"/>
    <p:sldId id="281" r:id="rId6"/>
    <p:sldId id="277" r:id="rId7"/>
    <p:sldId id="27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5" r:id="rId23"/>
    <p:sldId id="282" r:id="rId24"/>
    <p:sldId id="283" r:id="rId25"/>
    <p:sldId id="276" r:id="rId26"/>
    <p:sldId id="261" r:id="rId27"/>
  </p:sldIdLst>
  <p:sldSz cx="12192000" cy="6858000"/>
  <p:notesSz cx="6858000" cy="9144000"/>
  <p:embeddedFontLst>
    <p:embeddedFont>
      <p:font typeface="Abadi" panose="020B0604020104020204" pitchFamily="34" charset="0"/>
      <p:regular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Kanit" panose="020B0604020202020204" charset="-34"/>
      <p:regular r:id="rId34"/>
      <p:bold r:id="rId35"/>
      <p:italic r:id="rId36"/>
      <p:boldItalic r:id="rId37"/>
    </p:embeddedFont>
    <p:embeddedFont>
      <p:font typeface="Lato" panose="020F0502020204030203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  <p15:guide id="3" pos="544">
          <p15:clr>
            <a:srgbClr val="747775"/>
          </p15:clr>
        </p15:guide>
        <p15:guide id="4" pos="7136">
          <p15:clr>
            <a:srgbClr val="747775"/>
          </p15:clr>
        </p15:guide>
        <p15:guide id="5" orient="horz" pos="144">
          <p15:clr>
            <a:srgbClr val="747775"/>
          </p15:clr>
        </p15:guide>
        <p15:guide id="6" orient="horz" pos="562">
          <p15:clr>
            <a:srgbClr val="747775"/>
          </p15:clr>
        </p15:guide>
        <p15:guide id="7" orient="horz" pos="96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6B7DCC-C95F-4E35-AC3E-5107068B9CBB}" v="69" dt="2024-12-03T16:33:27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110"/>
      </p:cViewPr>
      <p:guideLst>
        <p:guide orient="horz" pos="2160"/>
        <p:guide pos="3840"/>
        <p:guide pos="544"/>
        <p:guide pos="7136"/>
        <p:guide orient="horz" pos="144"/>
        <p:guide orient="horz" pos="562"/>
        <p:guide orient="horz" pos="9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o siqueira" userId="15ccd97ba6c10c35" providerId="LiveId" clId="{EC6B7DCC-C95F-4E35-AC3E-5107068B9CBB}"/>
    <pc:docChg chg="undo custSel addSld delSld modSld sldOrd">
      <pc:chgData name="marcelo siqueira" userId="15ccd97ba6c10c35" providerId="LiveId" clId="{EC6B7DCC-C95F-4E35-AC3E-5107068B9CBB}" dt="2024-12-03T16:33:49.107" v="806" actId="1035"/>
      <pc:docMkLst>
        <pc:docMk/>
      </pc:docMkLst>
      <pc:sldChg chg="modSp mod">
        <pc:chgData name="marcelo siqueira" userId="15ccd97ba6c10c35" providerId="LiveId" clId="{EC6B7DCC-C95F-4E35-AC3E-5107068B9CBB}" dt="2024-12-02T17:01:49.722" v="68" actId="20577"/>
        <pc:sldMkLst>
          <pc:docMk/>
          <pc:sldMk cId="0" sldId="256"/>
        </pc:sldMkLst>
        <pc:spChg chg="mod">
          <ac:chgData name="marcelo siqueira" userId="15ccd97ba6c10c35" providerId="LiveId" clId="{EC6B7DCC-C95F-4E35-AC3E-5107068B9CBB}" dt="2024-12-02T17:01:34.846" v="51" actId="20577"/>
          <ac:spMkLst>
            <pc:docMk/>
            <pc:sldMk cId="0" sldId="256"/>
            <ac:spMk id="90" creationId="{00000000-0000-0000-0000-000000000000}"/>
          </ac:spMkLst>
        </pc:spChg>
        <pc:spChg chg="mod">
          <ac:chgData name="marcelo siqueira" userId="15ccd97ba6c10c35" providerId="LiveId" clId="{EC6B7DCC-C95F-4E35-AC3E-5107068B9CBB}" dt="2024-12-02T17:01:49.722" v="68" actId="20577"/>
          <ac:spMkLst>
            <pc:docMk/>
            <pc:sldMk cId="0" sldId="256"/>
            <ac:spMk id="91" creationId="{00000000-0000-0000-0000-000000000000}"/>
          </ac:spMkLst>
        </pc:spChg>
      </pc:sldChg>
      <pc:sldChg chg="addSp delSp modSp mod">
        <pc:chgData name="marcelo siqueira" userId="15ccd97ba6c10c35" providerId="LiveId" clId="{EC6B7DCC-C95F-4E35-AC3E-5107068B9CBB}" dt="2024-12-02T17:08:57.109" v="161" actId="207"/>
        <pc:sldMkLst>
          <pc:docMk/>
          <pc:sldMk cId="0" sldId="257"/>
        </pc:sldMkLst>
        <pc:spChg chg="add mod">
          <ac:chgData name="marcelo siqueira" userId="15ccd97ba6c10c35" providerId="LiveId" clId="{EC6B7DCC-C95F-4E35-AC3E-5107068B9CBB}" dt="2024-12-02T17:07:53.819" v="112" actId="1076"/>
          <ac:spMkLst>
            <pc:docMk/>
            <pc:sldMk cId="0" sldId="257"/>
            <ac:spMk id="2" creationId="{500036E7-CBAE-F7F1-A721-817908156B30}"/>
          </ac:spMkLst>
        </pc:spChg>
        <pc:spChg chg="add mod">
          <ac:chgData name="marcelo siqueira" userId="15ccd97ba6c10c35" providerId="LiveId" clId="{EC6B7DCC-C95F-4E35-AC3E-5107068B9CBB}" dt="2024-12-02T17:08:57.109" v="161" actId="207"/>
          <ac:spMkLst>
            <pc:docMk/>
            <pc:sldMk cId="0" sldId="257"/>
            <ac:spMk id="5" creationId="{F1F230B9-805D-ABA3-66D3-FBED8756CA0F}"/>
          </ac:spMkLst>
        </pc:spChg>
        <pc:spChg chg="del mod">
          <ac:chgData name="marcelo siqueira" userId="15ccd97ba6c10c35" providerId="LiveId" clId="{EC6B7DCC-C95F-4E35-AC3E-5107068B9CBB}" dt="2024-12-02T17:08:18.263" v="115" actId="478"/>
          <ac:spMkLst>
            <pc:docMk/>
            <pc:sldMk cId="0" sldId="257"/>
            <ac:spMk id="103" creationId="{00000000-0000-0000-0000-000000000000}"/>
          </ac:spMkLst>
        </pc:spChg>
        <pc:picChg chg="add mod">
          <ac:chgData name="marcelo siqueira" userId="15ccd97ba6c10c35" providerId="LiveId" clId="{EC6B7DCC-C95F-4E35-AC3E-5107068B9CBB}" dt="2024-12-02T17:07:49.627" v="111" actId="1076"/>
          <ac:picMkLst>
            <pc:docMk/>
            <pc:sldMk cId="0" sldId="257"/>
            <ac:picMk id="4" creationId="{604C02BF-07D2-4CDE-CAA8-A1143572C789}"/>
          </ac:picMkLst>
        </pc:picChg>
      </pc:sldChg>
      <pc:sldChg chg="del">
        <pc:chgData name="marcelo siqueira" userId="15ccd97ba6c10c35" providerId="LiveId" clId="{EC6B7DCC-C95F-4E35-AC3E-5107068B9CBB}" dt="2024-12-02T17:11:21.758" v="194" actId="47"/>
        <pc:sldMkLst>
          <pc:docMk/>
          <pc:sldMk cId="0" sldId="258"/>
        </pc:sldMkLst>
      </pc:sldChg>
      <pc:sldChg chg="del">
        <pc:chgData name="marcelo siqueira" userId="15ccd97ba6c10c35" providerId="LiveId" clId="{EC6B7DCC-C95F-4E35-AC3E-5107068B9CBB}" dt="2024-12-02T17:11:21.758" v="194" actId="47"/>
        <pc:sldMkLst>
          <pc:docMk/>
          <pc:sldMk cId="0" sldId="259"/>
        </pc:sldMkLst>
      </pc:sldChg>
      <pc:sldChg chg="del">
        <pc:chgData name="marcelo siqueira" userId="15ccd97ba6c10c35" providerId="LiveId" clId="{EC6B7DCC-C95F-4E35-AC3E-5107068B9CBB}" dt="2024-12-02T17:11:21.758" v="194" actId="47"/>
        <pc:sldMkLst>
          <pc:docMk/>
          <pc:sldMk cId="0" sldId="260"/>
        </pc:sldMkLst>
      </pc:sldChg>
      <pc:sldChg chg="addSp delSp modSp add mod">
        <pc:chgData name="marcelo siqueira" userId="15ccd97ba6c10c35" providerId="LiveId" clId="{EC6B7DCC-C95F-4E35-AC3E-5107068B9CBB}" dt="2024-12-03T16:28:58.121" v="752"/>
        <pc:sldMkLst>
          <pc:docMk/>
          <pc:sldMk cId="2876765444" sldId="262"/>
        </pc:sldMkLst>
        <pc:spChg chg="mod">
          <ac:chgData name="marcelo siqueira" userId="15ccd97ba6c10c35" providerId="LiveId" clId="{EC6B7DCC-C95F-4E35-AC3E-5107068B9CBB}" dt="2024-12-02T17:11:05.838" v="192" actId="1076"/>
          <ac:spMkLst>
            <pc:docMk/>
            <pc:sldMk cId="2876765444" sldId="262"/>
            <ac:spMk id="2" creationId="{2AC70E16-1135-6B69-12A6-5FE8D3835C68}"/>
          </ac:spMkLst>
        </pc:spChg>
        <pc:spChg chg="mod">
          <ac:chgData name="marcelo siqueira" userId="15ccd97ba6c10c35" providerId="LiveId" clId="{EC6B7DCC-C95F-4E35-AC3E-5107068B9CBB}" dt="2024-12-02T17:11:10.711" v="193" actId="1076"/>
          <ac:spMkLst>
            <pc:docMk/>
            <pc:sldMk cId="2876765444" sldId="262"/>
            <ac:spMk id="5" creationId="{330053C2-C9AF-F5C0-FE55-2723038E5597}"/>
          </ac:spMkLst>
        </pc:spChg>
        <pc:spChg chg="del">
          <ac:chgData name="marcelo siqueira" userId="15ccd97ba6c10c35" providerId="LiveId" clId="{EC6B7DCC-C95F-4E35-AC3E-5107068B9CBB}" dt="2024-12-02T17:10:51.318" v="189" actId="478"/>
          <ac:spMkLst>
            <pc:docMk/>
            <pc:sldMk cId="2876765444" sldId="262"/>
            <ac:spMk id="102" creationId="{A3243949-E993-F9FA-CAED-B9BE5BEED0B2}"/>
          </ac:spMkLst>
        </pc:spChg>
        <pc:picChg chg="del">
          <ac:chgData name="marcelo siqueira" userId="15ccd97ba6c10c35" providerId="LiveId" clId="{EC6B7DCC-C95F-4E35-AC3E-5107068B9CBB}" dt="2024-12-02T17:09:53.366" v="163" actId="478"/>
          <ac:picMkLst>
            <pc:docMk/>
            <pc:sldMk cId="2876765444" sldId="262"/>
            <ac:picMk id="4" creationId="{3B27E2EA-B325-B8E7-2A4B-44DF144FA8B6}"/>
          </ac:picMkLst>
        </pc:picChg>
        <pc:picChg chg="add mod">
          <ac:chgData name="marcelo siqueira" userId="15ccd97ba6c10c35" providerId="LiveId" clId="{EC6B7DCC-C95F-4E35-AC3E-5107068B9CBB}" dt="2024-12-03T16:28:58.121" v="752"/>
          <ac:picMkLst>
            <pc:docMk/>
            <pc:sldMk cId="2876765444" sldId="262"/>
            <ac:picMk id="6" creationId="{77AC50DE-8CB2-7CFC-C057-DBD70B12A158}"/>
          </ac:picMkLst>
        </pc:picChg>
        <pc:picChg chg="add mod">
          <ac:chgData name="marcelo siqueira" userId="15ccd97ba6c10c35" providerId="LiveId" clId="{EC6B7DCC-C95F-4E35-AC3E-5107068B9CBB}" dt="2024-12-02T17:11:00.935" v="191" actId="14100"/>
          <ac:picMkLst>
            <pc:docMk/>
            <pc:sldMk cId="2876765444" sldId="262"/>
            <ac:picMk id="8" creationId="{4366A564-4082-88C8-268F-EB9E350BC3E6}"/>
          </ac:picMkLst>
        </pc:picChg>
      </pc:sldChg>
      <pc:sldChg chg="addSp delSp modSp add mod">
        <pc:chgData name="marcelo siqueira" userId="15ccd97ba6c10c35" providerId="LiveId" clId="{EC6B7DCC-C95F-4E35-AC3E-5107068B9CBB}" dt="2024-12-02T17:14:23.749" v="206" actId="22"/>
        <pc:sldMkLst>
          <pc:docMk/>
          <pc:sldMk cId="656157356" sldId="263"/>
        </pc:sldMkLst>
        <pc:spChg chg="mod">
          <ac:chgData name="marcelo siqueira" userId="15ccd97ba6c10c35" providerId="LiveId" clId="{EC6B7DCC-C95F-4E35-AC3E-5107068B9CBB}" dt="2024-12-02T17:13:16.780" v="204"/>
          <ac:spMkLst>
            <pc:docMk/>
            <pc:sldMk cId="656157356" sldId="263"/>
            <ac:spMk id="5" creationId="{9D0AE496-2448-C08E-4DD1-3B39386B3F25}"/>
          </ac:spMkLst>
        </pc:spChg>
        <pc:spChg chg="add del">
          <ac:chgData name="marcelo siqueira" userId="15ccd97ba6c10c35" providerId="LiveId" clId="{EC6B7DCC-C95F-4E35-AC3E-5107068B9CBB}" dt="2024-12-02T17:14:23.749" v="206" actId="22"/>
          <ac:spMkLst>
            <pc:docMk/>
            <pc:sldMk cId="656157356" sldId="263"/>
            <ac:spMk id="9" creationId="{F0D121D7-62BD-EA59-5D65-028D0820C78A}"/>
          </ac:spMkLst>
        </pc:spChg>
        <pc:picChg chg="add mod">
          <ac:chgData name="marcelo siqueira" userId="15ccd97ba6c10c35" providerId="LiveId" clId="{EC6B7DCC-C95F-4E35-AC3E-5107068B9CBB}" dt="2024-12-02T17:12:40.202" v="202" actId="14100"/>
          <ac:picMkLst>
            <pc:docMk/>
            <pc:sldMk cId="656157356" sldId="263"/>
            <ac:picMk id="4" creationId="{770B184A-A17D-4EE0-3047-AD2595B0940E}"/>
          </ac:picMkLst>
        </pc:picChg>
        <pc:picChg chg="del">
          <ac:chgData name="marcelo siqueira" userId="15ccd97ba6c10c35" providerId="LiveId" clId="{EC6B7DCC-C95F-4E35-AC3E-5107068B9CBB}" dt="2024-12-02T17:11:31.585" v="197" actId="478"/>
          <ac:picMkLst>
            <pc:docMk/>
            <pc:sldMk cId="656157356" sldId="263"/>
            <ac:picMk id="6" creationId="{AA165E6F-4B3D-BDC1-EE1E-218F3568FF72}"/>
          </ac:picMkLst>
        </pc:picChg>
        <pc:picChg chg="del">
          <ac:chgData name="marcelo siqueira" userId="15ccd97ba6c10c35" providerId="LiveId" clId="{EC6B7DCC-C95F-4E35-AC3E-5107068B9CBB}" dt="2024-12-02T17:11:30.786" v="196" actId="478"/>
          <ac:picMkLst>
            <pc:docMk/>
            <pc:sldMk cId="656157356" sldId="263"/>
            <ac:picMk id="8" creationId="{11A8591C-617A-E9A6-2F44-FC4847FF8800}"/>
          </ac:picMkLst>
        </pc:picChg>
      </pc:sldChg>
      <pc:sldChg chg="addSp delSp modSp add mod">
        <pc:chgData name="marcelo siqueira" userId="15ccd97ba6c10c35" providerId="LiveId" clId="{EC6B7DCC-C95F-4E35-AC3E-5107068B9CBB}" dt="2024-12-02T17:15:12.086" v="211" actId="14100"/>
        <pc:sldMkLst>
          <pc:docMk/>
          <pc:sldMk cId="3390883985" sldId="264"/>
        </pc:sldMkLst>
        <pc:picChg chg="del">
          <ac:chgData name="marcelo siqueira" userId="15ccd97ba6c10c35" providerId="LiveId" clId="{EC6B7DCC-C95F-4E35-AC3E-5107068B9CBB}" dt="2024-12-02T17:14:33.318" v="208" actId="478"/>
          <ac:picMkLst>
            <pc:docMk/>
            <pc:sldMk cId="3390883985" sldId="264"/>
            <ac:picMk id="4" creationId="{AA14F6D7-26DE-5C95-D4E3-57CD992BF8E2}"/>
          </ac:picMkLst>
        </pc:picChg>
        <pc:picChg chg="add mod">
          <ac:chgData name="marcelo siqueira" userId="15ccd97ba6c10c35" providerId="LiveId" clId="{EC6B7DCC-C95F-4E35-AC3E-5107068B9CBB}" dt="2024-12-02T17:15:12.086" v="211" actId="14100"/>
          <ac:picMkLst>
            <pc:docMk/>
            <pc:sldMk cId="3390883985" sldId="264"/>
            <ac:picMk id="6" creationId="{550D82B1-A16B-3DCD-1C80-0641FCD5FB1C}"/>
          </ac:picMkLst>
        </pc:picChg>
      </pc:sldChg>
      <pc:sldChg chg="addSp delSp modSp add mod">
        <pc:chgData name="marcelo siqueira" userId="15ccd97ba6c10c35" providerId="LiveId" clId="{EC6B7DCC-C95F-4E35-AC3E-5107068B9CBB}" dt="2024-12-02T17:19:14.206" v="226" actId="14100"/>
        <pc:sldMkLst>
          <pc:docMk/>
          <pc:sldMk cId="1738278116" sldId="265"/>
        </pc:sldMkLst>
        <pc:spChg chg="mod">
          <ac:chgData name="marcelo siqueira" userId="15ccd97ba6c10c35" providerId="LiveId" clId="{EC6B7DCC-C95F-4E35-AC3E-5107068B9CBB}" dt="2024-12-02T17:17:54.588" v="215" actId="1076"/>
          <ac:spMkLst>
            <pc:docMk/>
            <pc:sldMk cId="1738278116" sldId="265"/>
            <ac:spMk id="2" creationId="{1D18C1BB-2A72-A8AD-27F4-6DF3F1E6DD77}"/>
          </ac:spMkLst>
        </pc:spChg>
        <pc:spChg chg="mod">
          <ac:chgData name="marcelo siqueira" userId="15ccd97ba6c10c35" providerId="LiveId" clId="{EC6B7DCC-C95F-4E35-AC3E-5107068B9CBB}" dt="2024-12-02T17:19:09.021" v="225" actId="1076"/>
          <ac:spMkLst>
            <pc:docMk/>
            <pc:sldMk cId="1738278116" sldId="265"/>
            <ac:spMk id="5" creationId="{6BA659CA-EABF-DE43-BBE0-88486E387E43}"/>
          </ac:spMkLst>
        </pc:spChg>
        <pc:picChg chg="add mod">
          <ac:chgData name="marcelo siqueira" userId="15ccd97ba6c10c35" providerId="LiveId" clId="{EC6B7DCC-C95F-4E35-AC3E-5107068B9CBB}" dt="2024-12-02T17:19:14.206" v="226" actId="14100"/>
          <ac:picMkLst>
            <pc:docMk/>
            <pc:sldMk cId="1738278116" sldId="265"/>
            <ac:picMk id="4" creationId="{6C30505C-705E-85FE-669D-233BF332BA81}"/>
          </ac:picMkLst>
        </pc:picChg>
        <pc:picChg chg="del">
          <ac:chgData name="marcelo siqueira" userId="15ccd97ba6c10c35" providerId="LiveId" clId="{EC6B7DCC-C95F-4E35-AC3E-5107068B9CBB}" dt="2024-12-02T17:17:22.053" v="213" actId="478"/>
          <ac:picMkLst>
            <pc:docMk/>
            <pc:sldMk cId="1738278116" sldId="265"/>
            <ac:picMk id="6" creationId="{628A310D-8761-BF73-5664-6F78E8AD2030}"/>
          </ac:picMkLst>
        </pc:picChg>
      </pc:sldChg>
      <pc:sldChg chg="addSp delSp modSp add mod">
        <pc:chgData name="marcelo siqueira" userId="15ccd97ba6c10c35" providerId="LiveId" clId="{EC6B7DCC-C95F-4E35-AC3E-5107068B9CBB}" dt="2024-12-02T17:26:57.368" v="240" actId="14100"/>
        <pc:sldMkLst>
          <pc:docMk/>
          <pc:sldMk cId="3724773173" sldId="266"/>
        </pc:sldMkLst>
        <pc:spChg chg="mod">
          <ac:chgData name="marcelo siqueira" userId="15ccd97ba6c10c35" providerId="LiveId" clId="{EC6B7DCC-C95F-4E35-AC3E-5107068B9CBB}" dt="2024-12-02T17:26:20.163" v="233" actId="1076"/>
          <ac:spMkLst>
            <pc:docMk/>
            <pc:sldMk cId="3724773173" sldId="266"/>
            <ac:spMk id="5" creationId="{209C110A-04C0-CD0D-5171-27FFF11934FA}"/>
          </ac:spMkLst>
        </pc:spChg>
        <pc:spChg chg="mod">
          <ac:chgData name="marcelo siqueira" userId="15ccd97ba6c10c35" providerId="LiveId" clId="{EC6B7DCC-C95F-4E35-AC3E-5107068B9CBB}" dt="2024-12-02T17:25:40.662" v="230" actId="14100"/>
          <ac:spMkLst>
            <pc:docMk/>
            <pc:sldMk cId="3724773173" sldId="266"/>
            <ac:spMk id="104" creationId="{EC75D5AA-7882-A174-B945-C8566E355E6C}"/>
          </ac:spMkLst>
        </pc:spChg>
        <pc:picChg chg="del">
          <ac:chgData name="marcelo siqueira" userId="15ccd97ba6c10c35" providerId="LiveId" clId="{EC6B7DCC-C95F-4E35-AC3E-5107068B9CBB}" dt="2024-12-02T17:25:18.857" v="228" actId="478"/>
          <ac:picMkLst>
            <pc:docMk/>
            <pc:sldMk cId="3724773173" sldId="266"/>
            <ac:picMk id="4" creationId="{F4211C78-86DC-515C-B37F-D07B733AD837}"/>
          </ac:picMkLst>
        </pc:picChg>
        <pc:picChg chg="add mod">
          <ac:chgData name="marcelo siqueira" userId="15ccd97ba6c10c35" providerId="LiveId" clId="{EC6B7DCC-C95F-4E35-AC3E-5107068B9CBB}" dt="2024-12-02T17:26:37.613" v="237" actId="14100"/>
          <ac:picMkLst>
            <pc:docMk/>
            <pc:sldMk cId="3724773173" sldId="266"/>
            <ac:picMk id="6" creationId="{914699A0-0C29-53B5-782F-DEB53B2BB47F}"/>
          </ac:picMkLst>
        </pc:picChg>
        <pc:picChg chg="add mod">
          <ac:chgData name="marcelo siqueira" userId="15ccd97ba6c10c35" providerId="LiveId" clId="{EC6B7DCC-C95F-4E35-AC3E-5107068B9CBB}" dt="2024-12-02T17:26:57.368" v="240" actId="14100"/>
          <ac:picMkLst>
            <pc:docMk/>
            <pc:sldMk cId="3724773173" sldId="266"/>
            <ac:picMk id="8" creationId="{C25E7A48-B118-BBB1-E596-9F718B1E40CA}"/>
          </ac:picMkLst>
        </pc:picChg>
        <pc:picChg chg="mod">
          <ac:chgData name="marcelo siqueira" userId="15ccd97ba6c10c35" providerId="LiveId" clId="{EC6B7DCC-C95F-4E35-AC3E-5107068B9CBB}" dt="2024-12-02T17:26:31.532" v="236" actId="1076"/>
          <ac:picMkLst>
            <pc:docMk/>
            <pc:sldMk cId="3724773173" sldId="266"/>
            <ac:picMk id="101" creationId="{469DBD3B-667E-DCFD-3C9B-ECEBF2CEB02D}"/>
          </ac:picMkLst>
        </pc:picChg>
      </pc:sldChg>
      <pc:sldChg chg="addSp delSp modSp add mod">
        <pc:chgData name="marcelo siqueira" userId="15ccd97ba6c10c35" providerId="LiveId" clId="{EC6B7DCC-C95F-4E35-AC3E-5107068B9CBB}" dt="2024-12-02T18:24:10.017" v="268" actId="14100"/>
        <pc:sldMkLst>
          <pc:docMk/>
          <pc:sldMk cId="3459489983" sldId="267"/>
        </pc:sldMkLst>
        <pc:spChg chg="mod">
          <ac:chgData name="marcelo siqueira" userId="15ccd97ba6c10c35" providerId="LiveId" clId="{EC6B7DCC-C95F-4E35-AC3E-5107068B9CBB}" dt="2024-12-02T18:23:43.430" v="265" actId="14100"/>
          <ac:spMkLst>
            <pc:docMk/>
            <pc:sldMk cId="3459489983" sldId="267"/>
            <ac:spMk id="5" creationId="{199B41C4-7656-9BB5-7A20-8B36CEA64849}"/>
          </ac:spMkLst>
        </pc:spChg>
        <pc:picChg chg="add mod">
          <ac:chgData name="marcelo siqueira" userId="15ccd97ba6c10c35" providerId="LiveId" clId="{EC6B7DCC-C95F-4E35-AC3E-5107068B9CBB}" dt="2024-12-02T18:24:10.017" v="268" actId="14100"/>
          <ac:picMkLst>
            <pc:docMk/>
            <pc:sldMk cId="3459489983" sldId="267"/>
            <ac:picMk id="4" creationId="{C4FA4A2A-6BA5-6688-1175-14B4CB62E913}"/>
          </ac:picMkLst>
        </pc:picChg>
        <pc:picChg chg="del">
          <ac:chgData name="marcelo siqueira" userId="15ccd97ba6c10c35" providerId="LiveId" clId="{EC6B7DCC-C95F-4E35-AC3E-5107068B9CBB}" dt="2024-12-02T18:21:52.443" v="242" actId="478"/>
          <ac:picMkLst>
            <pc:docMk/>
            <pc:sldMk cId="3459489983" sldId="267"/>
            <ac:picMk id="6" creationId="{D08D9982-EE58-952A-BFAD-49523F0FF5B6}"/>
          </ac:picMkLst>
        </pc:picChg>
        <pc:picChg chg="del">
          <ac:chgData name="marcelo siqueira" userId="15ccd97ba6c10c35" providerId="LiveId" clId="{EC6B7DCC-C95F-4E35-AC3E-5107068B9CBB}" dt="2024-12-02T18:21:58.738" v="243" actId="478"/>
          <ac:picMkLst>
            <pc:docMk/>
            <pc:sldMk cId="3459489983" sldId="267"/>
            <ac:picMk id="8" creationId="{6C65260E-B908-1AAC-FC58-1C0384D133F0}"/>
          </ac:picMkLst>
        </pc:picChg>
      </pc:sldChg>
      <pc:sldChg chg="addSp delSp modSp add mod">
        <pc:chgData name="marcelo siqueira" userId="15ccd97ba6c10c35" providerId="LiveId" clId="{EC6B7DCC-C95F-4E35-AC3E-5107068B9CBB}" dt="2024-12-02T18:25:35.747" v="275" actId="1076"/>
        <pc:sldMkLst>
          <pc:docMk/>
          <pc:sldMk cId="1503607520" sldId="268"/>
        </pc:sldMkLst>
        <pc:picChg chg="del">
          <ac:chgData name="marcelo siqueira" userId="15ccd97ba6c10c35" providerId="LiveId" clId="{EC6B7DCC-C95F-4E35-AC3E-5107068B9CBB}" dt="2024-12-02T18:24:54.713" v="270" actId="478"/>
          <ac:picMkLst>
            <pc:docMk/>
            <pc:sldMk cId="1503607520" sldId="268"/>
            <ac:picMk id="4" creationId="{AA40B351-F0FE-5B0E-5152-5F0CDE2DE7D8}"/>
          </ac:picMkLst>
        </pc:picChg>
        <pc:picChg chg="add mod">
          <ac:chgData name="marcelo siqueira" userId="15ccd97ba6c10c35" providerId="LiveId" clId="{EC6B7DCC-C95F-4E35-AC3E-5107068B9CBB}" dt="2024-12-02T18:25:35.747" v="275" actId="1076"/>
          <ac:picMkLst>
            <pc:docMk/>
            <pc:sldMk cId="1503607520" sldId="268"/>
            <ac:picMk id="6" creationId="{1A7A97BF-10D7-5130-F018-5188F1E5E08C}"/>
          </ac:picMkLst>
        </pc:picChg>
      </pc:sldChg>
      <pc:sldChg chg="addSp delSp add mod">
        <pc:chgData name="marcelo siqueira" userId="15ccd97ba6c10c35" providerId="LiveId" clId="{EC6B7DCC-C95F-4E35-AC3E-5107068B9CBB}" dt="2024-12-02T18:26:51.396" v="278" actId="22"/>
        <pc:sldMkLst>
          <pc:docMk/>
          <pc:sldMk cId="2668788989" sldId="269"/>
        </pc:sldMkLst>
        <pc:picChg chg="add">
          <ac:chgData name="marcelo siqueira" userId="15ccd97ba6c10c35" providerId="LiveId" clId="{EC6B7DCC-C95F-4E35-AC3E-5107068B9CBB}" dt="2024-12-02T18:26:51.396" v="278" actId="22"/>
          <ac:picMkLst>
            <pc:docMk/>
            <pc:sldMk cId="2668788989" sldId="269"/>
            <ac:picMk id="4" creationId="{83BAA44E-6E25-AA71-1E9F-62BD59B7DABE}"/>
          </ac:picMkLst>
        </pc:picChg>
        <pc:picChg chg="del">
          <ac:chgData name="marcelo siqueira" userId="15ccd97ba6c10c35" providerId="LiveId" clId="{EC6B7DCC-C95F-4E35-AC3E-5107068B9CBB}" dt="2024-12-02T18:26:14.209" v="277" actId="478"/>
          <ac:picMkLst>
            <pc:docMk/>
            <pc:sldMk cId="2668788989" sldId="269"/>
            <ac:picMk id="6" creationId="{04EBB431-65AB-6C92-2594-6435F47393B3}"/>
          </ac:picMkLst>
        </pc:picChg>
      </pc:sldChg>
      <pc:sldChg chg="addSp delSp modSp add mod">
        <pc:chgData name="marcelo siqueira" userId="15ccd97ba6c10c35" providerId="LiveId" clId="{EC6B7DCC-C95F-4E35-AC3E-5107068B9CBB}" dt="2024-12-02T18:28:04.774" v="284" actId="1076"/>
        <pc:sldMkLst>
          <pc:docMk/>
          <pc:sldMk cId="1977487571" sldId="270"/>
        </pc:sldMkLst>
        <pc:picChg chg="del">
          <ac:chgData name="marcelo siqueira" userId="15ccd97ba6c10c35" providerId="LiveId" clId="{EC6B7DCC-C95F-4E35-AC3E-5107068B9CBB}" dt="2024-12-02T18:27:27.016" v="280" actId="478"/>
          <ac:picMkLst>
            <pc:docMk/>
            <pc:sldMk cId="1977487571" sldId="270"/>
            <ac:picMk id="4" creationId="{27B088FB-C675-34EE-F414-B8C02F26F4ED}"/>
          </ac:picMkLst>
        </pc:picChg>
        <pc:picChg chg="add mod">
          <ac:chgData name="marcelo siqueira" userId="15ccd97ba6c10c35" providerId="LiveId" clId="{EC6B7DCC-C95F-4E35-AC3E-5107068B9CBB}" dt="2024-12-02T18:28:04.774" v="284" actId="1076"/>
          <ac:picMkLst>
            <pc:docMk/>
            <pc:sldMk cId="1977487571" sldId="270"/>
            <ac:picMk id="6" creationId="{7BE42CDD-780C-B75A-6F57-0B744D136FD3}"/>
          </ac:picMkLst>
        </pc:picChg>
      </pc:sldChg>
      <pc:sldChg chg="addSp delSp modSp add mod">
        <pc:chgData name="marcelo siqueira" userId="15ccd97ba6c10c35" providerId="LiveId" clId="{EC6B7DCC-C95F-4E35-AC3E-5107068B9CBB}" dt="2024-12-02T18:29:34.109" v="308" actId="255"/>
        <pc:sldMkLst>
          <pc:docMk/>
          <pc:sldMk cId="3038635851" sldId="271"/>
        </pc:sldMkLst>
        <pc:spChg chg="mod">
          <ac:chgData name="marcelo siqueira" userId="15ccd97ba6c10c35" providerId="LiveId" clId="{EC6B7DCC-C95F-4E35-AC3E-5107068B9CBB}" dt="2024-12-02T18:29:34.109" v="308" actId="255"/>
          <ac:spMkLst>
            <pc:docMk/>
            <pc:sldMk cId="3038635851" sldId="271"/>
            <ac:spMk id="5" creationId="{509C1011-EDF8-495C-BEE1-119C8BA6641B}"/>
          </ac:spMkLst>
        </pc:spChg>
        <pc:picChg chg="add mod">
          <ac:chgData name="marcelo siqueira" userId="15ccd97ba6c10c35" providerId="LiveId" clId="{EC6B7DCC-C95F-4E35-AC3E-5107068B9CBB}" dt="2024-12-02T18:29:21.177" v="304" actId="14100"/>
          <ac:picMkLst>
            <pc:docMk/>
            <pc:sldMk cId="3038635851" sldId="271"/>
            <ac:picMk id="4" creationId="{55D8516B-BED4-483D-5C3F-DCEB7895EBDE}"/>
          </ac:picMkLst>
        </pc:picChg>
        <pc:picChg chg="del">
          <ac:chgData name="marcelo siqueira" userId="15ccd97ba6c10c35" providerId="LiveId" clId="{EC6B7DCC-C95F-4E35-AC3E-5107068B9CBB}" dt="2024-12-02T18:28:28.392" v="286" actId="478"/>
          <ac:picMkLst>
            <pc:docMk/>
            <pc:sldMk cId="3038635851" sldId="271"/>
            <ac:picMk id="6" creationId="{4FA51837-3526-0E73-CCDC-FC59B2318DA0}"/>
          </ac:picMkLst>
        </pc:picChg>
      </pc:sldChg>
      <pc:sldChg chg="addSp delSp modSp add mod">
        <pc:chgData name="marcelo siqueira" userId="15ccd97ba6c10c35" providerId="LiveId" clId="{EC6B7DCC-C95F-4E35-AC3E-5107068B9CBB}" dt="2024-12-02T18:31:59.114" v="340" actId="22"/>
        <pc:sldMkLst>
          <pc:docMk/>
          <pc:sldMk cId="425664956" sldId="272"/>
        </pc:sldMkLst>
        <pc:spChg chg="mod">
          <ac:chgData name="marcelo siqueira" userId="15ccd97ba6c10c35" providerId="LiveId" clId="{EC6B7DCC-C95F-4E35-AC3E-5107068B9CBB}" dt="2024-12-02T18:31:34.856" v="338" actId="14100"/>
          <ac:spMkLst>
            <pc:docMk/>
            <pc:sldMk cId="425664956" sldId="272"/>
            <ac:spMk id="5" creationId="{F7CCBDAF-6C9A-3C75-A283-E2B6648A7AC6}"/>
          </ac:spMkLst>
        </pc:spChg>
        <pc:picChg chg="add">
          <ac:chgData name="marcelo siqueira" userId="15ccd97ba6c10c35" providerId="LiveId" clId="{EC6B7DCC-C95F-4E35-AC3E-5107068B9CBB}" dt="2024-12-02T18:31:59.114" v="340" actId="22"/>
          <ac:picMkLst>
            <pc:docMk/>
            <pc:sldMk cId="425664956" sldId="272"/>
            <ac:picMk id="4" creationId="{A4BDA669-2B99-1893-C9D0-2DA13E09FF32}"/>
          </ac:picMkLst>
        </pc:picChg>
        <pc:picChg chg="del">
          <ac:chgData name="marcelo siqueira" userId="15ccd97ba6c10c35" providerId="LiveId" clId="{EC6B7DCC-C95F-4E35-AC3E-5107068B9CBB}" dt="2024-12-02T18:31:36.810" v="339" actId="478"/>
          <ac:picMkLst>
            <pc:docMk/>
            <pc:sldMk cId="425664956" sldId="272"/>
            <ac:picMk id="6" creationId="{6715A625-25C9-09CB-636E-4292625256AC}"/>
          </ac:picMkLst>
        </pc:picChg>
      </pc:sldChg>
      <pc:sldChg chg="addSp delSp modSp add mod setBg">
        <pc:chgData name="marcelo siqueira" userId="15ccd97ba6c10c35" providerId="LiveId" clId="{EC6B7DCC-C95F-4E35-AC3E-5107068B9CBB}" dt="2024-12-02T18:34:01.271" v="370" actId="26606"/>
        <pc:sldMkLst>
          <pc:docMk/>
          <pc:sldMk cId="4057039337" sldId="273"/>
        </pc:sldMkLst>
        <pc:spChg chg="mod ord">
          <ac:chgData name="marcelo siqueira" userId="15ccd97ba6c10c35" providerId="LiveId" clId="{EC6B7DCC-C95F-4E35-AC3E-5107068B9CBB}" dt="2024-12-02T18:34:01.271" v="370" actId="26606"/>
          <ac:spMkLst>
            <pc:docMk/>
            <pc:sldMk cId="4057039337" sldId="273"/>
            <ac:spMk id="2" creationId="{C22B3C99-810F-8188-B526-7EDD5D0CD0C8}"/>
          </ac:spMkLst>
        </pc:spChg>
        <pc:spChg chg="mod ord">
          <ac:chgData name="marcelo siqueira" userId="15ccd97ba6c10c35" providerId="LiveId" clId="{EC6B7DCC-C95F-4E35-AC3E-5107068B9CBB}" dt="2024-12-02T18:34:01.271" v="370" actId="26606"/>
          <ac:spMkLst>
            <pc:docMk/>
            <pc:sldMk cId="4057039337" sldId="273"/>
            <ac:spMk id="5" creationId="{89EF9C63-8C76-0345-4188-0FF6114BE480}"/>
          </ac:spMkLst>
        </pc:spChg>
        <pc:spChg chg="add del">
          <ac:chgData name="marcelo siqueira" userId="15ccd97ba6c10c35" providerId="LiveId" clId="{EC6B7DCC-C95F-4E35-AC3E-5107068B9CBB}" dt="2024-12-02T18:34:01.271" v="370" actId="26606"/>
          <ac:spMkLst>
            <pc:docMk/>
            <pc:sldMk cId="4057039337" sldId="273"/>
            <ac:spMk id="109" creationId="{C3896A03-3945-419A-B66B-4EE266EDD152}"/>
          </ac:spMkLst>
        </pc:spChg>
        <pc:spChg chg="add del">
          <ac:chgData name="marcelo siqueira" userId="15ccd97ba6c10c35" providerId="LiveId" clId="{EC6B7DCC-C95F-4E35-AC3E-5107068B9CBB}" dt="2024-12-02T18:34:01.271" v="370" actId="26606"/>
          <ac:spMkLst>
            <pc:docMk/>
            <pc:sldMk cId="4057039337" sldId="273"/>
            <ac:spMk id="111" creationId="{B34F5AD2-EDBD-4BBD-A55C-EAFFD0C7097A}"/>
          </ac:spMkLst>
        </pc:spChg>
        <pc:spChg chg="add del">
          <ac:chgData name="marcelo siqueira" userId="15ccd97ba6c10c35" providerId="LiveId" clId="{EC6B7DCC-C95F-4E35-AC3E-5107068B9CBB}" dt="2024-12-02T18:34:01.271" v="370" actId="26606"/>
          <ac:spMkLst>
            <pc:docMk/>
            <pc:sldMk cId="4057039337" sldId="273"/>
            <ac:spMk id="113" creationId="{450D3AD2-FA80-415F-A9CE-54D884561CD7}"/>
          </ac:spMkLst>
        </pc:spChg>
        <pc:picChg chg="del">
          <ac:chgData name="marcelo siqueira" userId="15ccd97ba6c10c35" providerId="LiveId" clId="{EC6B7DCC-C95F-4E35-AC3E-5107068B9CBB}" dt="2024-12-02T18:33:26.194" v="342" actId="478"/>
          <ac:picMkLst>
            <pc:docMk/>
            <pc:sldMk cId="4057039337" sldId="273"/>
            <ac:picMk id="4" creationId="{605D6241-78B6-9576-9AC9-9180C47111B2}"/>
          </ac:picMkLst>
        </pc:picChg>
        <pc:picChg chg="add mod ord">
          <ac:chgData name="marcelo siqueira" userId="15ccd97ba6c10c35" providerId="LiveId" clId="{EC6B7DCC-C95F-4E35-AC3E-5107068B9CBB}" dt="2024-12-02T18:34:01.271" v="370" actId="26606"/>
          <ac:picMkLst>
            <pc:docMk/>
            <pc:sldMk cId="4057039337" sldId="273"/>
            <ac:picMk id="6" creationId="{9E469D49-4137-480E-4F68-37E513CC68E0}"/>
          </ac:picMkLst>
        </pc:picChg>
        <pc:picChg chg="mod ord">
          <ac:chgData name="marcelo siqueira" userId="15ccd97ba6c10c35" providerId="LiveId" clId="{EC6B7DCC-C95F-4E35-AC3E-5107068B9CBB}" dt="2024-12-02T18:34:01.271" v="370" actId="26606"/>
          <ac:picMkLst>
            <pc:docMk/>
            <pc:sldMk cId="4057039337" sldId="273"/>
            <ac:picMk id="100" creationId="{BC3538BC-27E8-08D8-AB0F-04170E09A543}"/>
          </ac:picMkLst>
        </pc:picChg>
        <pc:picChg chg="mod ord">
          <ac:chgData name="marcelo siqueira" userId="15ccd97ba6c10c35" providerId="LiveId" clId="{EC6B7DCC-C95F-4E35-AC3E-5107068B9CBB}" dt="2024-12-02T18:34:01.271" v="370" actId="26606"/>
          <ac:picMkLst>
            <pc:docMk/>
            <pc:sldMk cId="4057039337" sldId="273"/>
            <ac:picMk id="101" creationId="{1D15D37E-F3BB-45B5-E302-536990BC9022}"/>
          </ac:picMkLst>
        </pc:picChg>
      </pc:sldChg>
      <pc:sldChg chg="addSp delSp modSp add mod">
        <pc:chgData name="marcelo siqueira" userId="15ccd97ba6c10c35" providerId="LiveId" clId="{EC6B7DCC-C95F-4E35-AC3E-5107068B9CBB}" dt="2024-12-02T18:35:48.295" v="394" actId="1076"/>
        <pc:sldMkLst>
          <pc:docMk/>
          <pc:sldMk cId="2434815913" sldId="274"/>
        </pc:sldMkLst>
        <pc:spChg chg="mod">
          <ac:chgData name="marcelo siqueira" userId="15ccd97ba6c10c35" providerId="LiveId" clId="{EC6B7DCC-C95F-4E35-AC3E-5107068B9CBB}" dt="2024-12-02T18:35:48.295" v="394" actId="1076"/>
          <ac:spMkLst>
            <pc:docMk/>
            <pc:sldMk cId="2434815913" sldId="274"/>
            <ac:spMk id="5" creationId="{B556062D-80E4-5652-CB18-0C3AFF1C38D6}"/>
          </ac:spMkLst>
        </pc:spChg>
        <pc:picChg chg="add mod">
          <ac:chgData name="marcelo siqueira" userId="15ccd97ba6c10c35" providerId="LiveId" clId="{EC6B7DCC-C95F-4E35-AC3E-5107068B9CBB}" dt="2024-12-02T18:35:42.206" v="393" actId="14100"/>
          <ac:picMkLst>
            <pc:docMk/>
            <pc:sldMk cId="2434815913" sldId="274"/>
            <ac:picMk id="4" creationId="{DDA65ACE-21AD-AAE0-0665-E226AB5E13BE}"/>
          </ac:picMkLst>
        </pc:picChg>
        <pc:picChg chg="del">
          <ac:chgData name="marcelo siqueira" userId="15ccd97ba6c10c35" providerId="LiveId" clId="{EC6B7DCC-C95F-4E35-AC3E-5107068B9CBB}" dt="2024-12-02T18:34:50.794" v="372" actId="478"/>
          <ac:picMkLst>
            <pc:docMk/>
            <pc:sldMk cId="2434815913" sldId="274"/>
            <ac:picMk id="6" creationId="{98F51AF8-D7C1-85C4-44FD-9DD734351157}"/>
          </ac:picMkLst>
        </pc:picChg>
      </pc:sldChg>
      <pc:sldChg chg="addSp delSp modSp add mod">
        <pc:chgData name="marcelo siqueira" userId="15ccd97ba6c10c35" providerId="LiveId" clId="{EC6B7DCC-C95F-4E35-AC3E-5107068B9CBB}" dt="2024-12-02T18:37:41.155" v="447" actId="22"/>
        <pc:sldMkLst>
          <pc:docMk/>
          <pc:sldMk cId="2888726469" sldId="275"/>
        </pc:sldMkLst>
        <pc:spChg chg="mod">
          <ac:chgData name="marcelo siqueira" userId="15ccd97ba6c10c35" providerId="LiveId" clId="{EC6B7DCC-C95F-4E35-AC3E-5107068B9CBB}" dt="2024-12-02T18:37:18.902" v="446" actId="14100"/>
          <ac:spMkLst>
            <pc:docMk/>
            <pc:sldMk cId="2888726469" sldId="275"/>
            <ac:spMk id="5" creationId="{5E06E691-1827-1DC3-33E3-5FB7DC7BB359}"/>
          </ac:spMkLst>
        </pc:spChg>
        <pc:picChg chg="del">
          <ac:chgData name="marcelo siqueira" userId="15ccd97ba6c10c35" providerId="LiveId" clId="{EC6B7DCC-C95F-4E35-AC3E-5107068B9CBB}" dt="2024-12-02T18:36:49.033" v="397" actId="478"/>
          <ac:picMkLst>
            <pc:docMk/>
            <pc:sldMk cId="2888726469" sldId="275"/>
            <ac:picMk id="4" creationId="{94521351-4108-4C5A-A227-802CE25E3F2D}"/>
          </ac:picMkLst>
        </pc:picChg>
        <pc:picChg chg="add">
          <ac:chgData name="marcelo siqueira" userId="15ccd97ba6c10c35" providerId="LiveId" clId="{EC6B7DCC-C95F-4E35-AC3E-5107068B9CBB}" dt="2024-12-02T18:37:41.155" v="447" actId="22"/>
          <ac:picMkLst>
            <pc:docMk/>
            <pc:sldMk cId="2888726469" sldId="275"/>
            <ac:picMk id="6" creationId="{650B2F71-BBF9-3C52-F924-44C505CF269C}"/>
          </ac:picMkLst>
        </pc:picChg>
      </pc:sldChg>
      <pc:sldChg chg="addSp delSp modSp add mod ord">
        <pc:chgData name="marcelo siqueira" userId="15ccd97ba6c10c35" providerId="LiveId" clId="{EC6B7DCC-C95F-4E35-AC3E-5107068B9CBB}" dt="2024-12-03T12:23:50.727" v="741"/>
        <pc:sldMkLst>
          <pc:docMk/>
          <pc:sldMk cId="1986704677" sldId="276"/>
        </pc:sldMkLst>
        <pc:spChg chg="mod">
          <ac:chgData name="marcelo siqueira" userId="15ccd97ba6c10c35" providerId="LiveId" clId="{EC6B7DCC-C95F-4E35-AC3E-5107068B9CBB}" dt="2024-12-03T12:06:40.708" v="720" actId="113"/>
          <ac:spMkLst>
            <pc:docMk/>
            <pc:sldMk cId="1986704677" sldId="276"/>
            <ac:spMk id="2" creationId="{8812D51D-CD2F-29D8-F2FE-160E538497BD}"/>
          </ac:spMkLst>
        </pc:spChg>
        <pc:spChg chg="mod">
          <ac:chgData name="marcelo siqueira" userId="15ccd97ba6c10c35" providerId="LiveId" clId="{EC6B7DCC-C95F-4E35-AC3E-5107068B9CBB}" dt="2024-12-03T11:58:54.692" v="691" actId="20577"/>
          <ac:spMkLst>
            <pc:docMk/>
            <pc:sldMk cId="1986704677" sldId="276"/>
            <ac:spMk id="5" creationId="{B24FF9EC-0ADA-8099-407F-973B7D1FCA15}"/>
          </ac:spMkLst>
        </pc:spChg>
        <pc:spChg chg="add del">
          <ac:chgData name="marcelo siqueira" userId="15ccd97ba6c10c35" providerId="LiveId" clId="{EC6B7DCC-C95F-4E35-AC3E-5107068B9CBB}" dt="2024-12-03T12:07:10.155" v="722" actId="22"/>
          <ac:spMkLst>
            <pc:docMk/>
            <pc:sldMk cId="1986704677" sldId="276"/>
            <ac:spMk id="7" creationId="{53830210-3ECA-5644-DAD4-6CAD26180701}"/>
          </ac:spMkLst>
        </pc:spChg>
        <pc:graphicFrameChg chg="add mod">
          <ac:chgData name="marcelo siqueira" userId="15ccd97ba6c10c35" providerId="LiveId" clId="{EC6B7DCC-C95F-4E35-AC3E-5107068B9CBB}" dt="2024-12-03T12:05:59.555" v="716" actId="13926"/>
          <ac:graphicFrameMkLst>
            <pc:docMk/>
            <pc:sldMk cId="1986704677" sldId="276"/>
            <ac:graphicFrameMk id="3" creationId="{B70D4FF1-861F-6762-A250-0D17B06B3CA8}"/>
          </ac:graphicFrameMkLst>
        </pc:graphicFrameChg>
        <pc:picChg chg="del">
          <ac:chgData name="marcelo siqueira" userId="15ccd97ba6c10c35" providerId="LiveId" clId="{EC6B7DCC-C95F-4E35-AC3E-5107068B9CBB}" dt="2024-12-03T11:35:44.019" v="449" actId="478"/>
          <ac:picMkLst>
            <pc:docMk/>
            <pc:sldMk cId="1986704677" sldId="276"/>
            <ac:picMk id="6" creationId="{8832A514-C3A9-9ABE-40C6-E75CA56C0A18}"/>
          </ac:picMkLst>
        </pc:picChg>
      </pc:sldChg>
      <pc:sldChg chg="addSp delSp modSp add mod">
        <pc:chgData name="marcelo siqueira" userId="15ccd97ba6c10c35" providerId="LiveId" clId="{EC6B7DCC-C95F-4E35-AC3E-5107068B9CBB}" dt="2024-12-03T11:38:58.332" v="473"/>
        <pc:sldMkLst>
          <pc:docMk/>
          <pc:sldMk cId="3423111666" sldId="277"/>
        </pc:sldMkLst>
        <pc:spChg chg="del">
          <ac:chgData name="marcelo siqueira" userId="15ccd97ba6c10c35" providerId="LiveId" clId="{EC6B7DCC-C95F-4E35-AC3E-5107068B9CBB}" dt="2024-12-03T11:37:39.723" v="457" actId="478"/>
          <ac:spMkLst>
            <pc:docMk/>
            <pc:sldMk cId="3423111666" sldId="277"/>
            <ac:spMk id="2" creationId="{A1DF9CAF-6797-5A31-0E11-87F3F02747BD}"/>
          </ac:spMkLst>
        </pc:spChg>
        <pc:spChg chg="add mod">
          <ac:chgData name="marcelo siqueira" userId="15ccd97ba6c10c35" providerId="LiveId" clId="{EC6B7DCC-C95F-4E35-AC3E-5107068B9CBB}" dt="2024-12-03T11:38:39.737" v="469" actId="13926"/>
          <ac:spMkLst>
            <pc:docMk/>
            <pc:sldMk cId="3423111666" sldId="277"/>
            <ac:spMk id="3" creationId="{68328AC4-B670-AF38-B41A-7A30157BD779}"/>
          </ac:spMkLst>
        </pc:spChg>
        <pc:spChg chg="add mod">
          <ac:chgData name="marcelo siqueira" userId="15ccd97ba6c10c35" providerId="LiveId" clId="{EC6B7DCC-C95F-4E35-AC3E-5107068B9CBB}" dt="2024-12-03T11:38:58.332" v="473"/>
          <ac:spMkLst>
            <pc:docMk/>
            <pc:sldMk cId="3423111666" sldId="277"/>
            <ac:spMk id="4" creationId="{5EEBF12E-5578-C928-F0FF-45BFAD150FFA}"/>
          </ac:spMkLst>
        </pc:spChg>
        <pc:spChg chg="mod">
          <ac:chgData name="marcelo siqueira" userId="15ccd97ba6c10c35" providerId="LiveId" clId="{EC6B7DCC-C95F-4E35-AC3E-5107068B9CBB}" dt="2024-12-03T11:38:05.736" v="467" actId="1076"/>
          <ac:spMkLst>
            <pc:docMk/>
            <pc:sldMk cId="3423111666" sldId="277"/>
            <ac:spMk id="5" creationId="{5B68A3B1-C5CA-452B-55CC-612C832C4A81}"/>
          </ac:spMkLst>
        </pc:spChg>
      </pc:sldChg>
      <pc:sldChg chg="addSp delSp modSp add mod">
        <pc:chgData name="marcelo siqueira" userId="15ccd97ba6c10c35" providerId="LiveId" clId="{EC6B7DCC-C95F-4E35-AC3E-5107068B9CBB}" dt="2024-12-03T11:42:41.879" v="491" actId="1076"/>
        <pc:sldMkLst>
          <pc:docMk/>
          <pc:sldMk cId="3375250361" sldId="278"/>
        </pc:sldMkLst>
        <pc:spChg chg="del">
          <ac:chgData name="marcelo siqueira" userId="15ccd97ba6c10c35" providerId="LiveId" clId="{EC6B7DCC-C95F-4E35-AC3E-5107068B9CBB}" dt="2024-12-03T11:39:10.115" v="475" actId="478"/>
          <ac:spMkLst>
            <pc:docMk/>
            <pc:sldMk cId="3375250361" sldId="278"/>
            <ac:spMk id="3" creationId="{AA6C15F2-EB2E-D5C2-6D91-7B57677728A9}"/>
          </ac:spMkLst>
        </pc:spChg>
        <pc:spChg chg="mod ord">
          <ac:chgData name="marcelo siqueira" userId="15ccd97ba6c10c35" providerId="LiveId" clId="{EC6B7DCC-C95F-4E35-AC3E-5107068B9CBB}" dt="2024-12-03T11:42:41.879" v="491" actId="1076"/>
          <ac:spMkLst>
            <pc:docMk/>
            <pc:sldMk cId="3375250361" sldId="278"/>
            <ac:spMk id="5" creationId="{D2870638-CB31-E674-6BF0-AA479F9838C7}"/>
          </ac:spMkLst>
        </pc:spChg>
        <pc:picChg chg="add del mod">
          <ac:chgData name="marcelo siqueira" userId="15ccd97ba6c10c35" providerId="LiveId" clId="{EC6B7DCC-C95F-4E35-AC3E-5107068B9CBB}" dt="2024-12-03T11:39:32.034" v="477" actId="478"/>
          <ac:picMkLst>
            <pc:docMk/>
            <pc:sldMk cId="3375250361" sldId="278"/>
            <ac:picMk id="2" creationId="{F932E447-812D-B0F1-1358-A817E7C293DC}"/>
          </ac:picMkLst>
        </pc:picChg>
        <pc:picChg chg="add mod">
          <ac:chgData name="marcelo siqueira" userId="15ccd97ba6c10c35" providerId="LiveId" clId="{EC6B7DCC-C95F-4E35-AC3E-5107068B9CBB}" dt="2024-12-03T11:42:00.539" v="488" actId="1076"/>
          <ac:picMkLst>
            <pc:docMk/>
            <pc:sldMk cId="3375250361" sldId="278"/>
            <ac:picMk id="4" creationId="{0B556062-5B2C-2C9A-92D6-4C2C92ED4B3B}"/>
          </ac:picMkLst>
        </pc:picChg>
      </pc:sldChg>
      <pc:sldChg chg="modSp add mod">
        <pc:chgData name="marcelo siqueira" userId="15ccd97ba6c10c35" providerId="LiveId" clId="{EC6B7DCC-C95F-4E35-AC3E-5107068B9CBB}" dt="2024-12-03T11:46:33.628" v="536" actId="13926"/>
        <pc:sldMkLst>
          <pc:docMk/>
          <pc:sldMk cId="2496106924" sldId="279"/>
        </pc:sldMkLst>
        <pc:spChg chg="mod">
          <ac:chgData name="marcelo siqueira" userId="15ccd97ba6c10c35" providerId="LiveId" clId="{EC6B7DCC-C95F-4E35-AC3E-5107068B9CBB}" dt="2024-12-03T11:46:33.628" v="536" actId="13926"/>
          <ac:spMkLst>
            <pc:docMk/>
            <pc:sldMk cId="2496106924" sldId="279"/>
            <ac:spMk id="3" creationId="{30CCADB1-D5D5-28E8-BBB8-8B7B53B51925}"/>
          </ac:spMkLst>
        </pc:spChg>
        <pc:spChg chg="mod">
          <ac:chgData name="marcelo siqueira" userId="15ccd97ba6c10c35" providerId="LiveId" clId="{EC6B7DCC-C95F-4E35-AC3E-5107068B9CBB}" dt="2024-12-03T11:44:43.778" v="523" actId="14100"/>
          <ac:spMkLst>
            <pc:docMk/>
            <pc:sldMk cId="2496106924" sldId="279"/>
            <ac:spMk id="5" creationId="{96E70484-6D6B-2E93-6DFA-66094FF6CEF3}"/>
          </ac:spMkLst>
        </pc:spChg>
      </pc:sldChg>
      <pc:sldChg chg="addSp delSp modSp add mod">
        <pc:chgData name="marcelo siqueira" userId="15ccd97ba6c10c35" providerId="LiveId" clId="{EC6B7DCC-C95F-4E35-AC3E-5107068B9CBB}" dt="2024-12-03T11:50:46.305" v="581" actId="22"/>
        <pc:sldMkLst>
          <pc:docMk/>
          <pc:sldMk cId="1582837184" sldId="280"/>
        </pc:sldMkLst>
        <pc:spChg chg="mod">
          <ac:chgData name="marcelo siqueira" userId="15ccd97ba6c10c35" providerId="LiveId" clId="{EC6B7DCC-C95F-4E35-AC3E-5107068B9CBB}" dt="2024-12-03T11:49:44.196" v="549" actId="13926"/>
          <ac:spMkLst>
            <pc:docMk/>
            <pc:sldMk cId="1582837184" sldId="280"/>
            <ac:spMk id="3" creationId="{6522705C-A4C8-8FA5-DA93-15C313506EAB}"/>
          </ac:spMkLst>
        </pc:spChg>
        <pc:spChg chg="add del">
          <ac:chgData name="marcelo siqueira" userId="15ccd97ba6c10c35" providerId="LiveId" clId="{EC6B7DCC-C95F-4E35-AC3E-5107068B9CBB}" dt="2024-12-03T11:50:46.305" v="581" actId="22"/>
          <ac:spMkLst>
            <pc:docMk/>
            <pc:sldMk cId="1582837184" sldId="280"/>
            <ac:spMk id="4" creationId="{70023B6F-3987-9054-A7DC-8B17D293FF04}"/>
          </ac:spMkLst>
        </pc:spChg>
        <pc:spChg chg="mod">
          <ac:chgData name="marcelo siqueira" userId="15ccd97ba6c10c35" providerId="LiveId" clId="{EC6B7DCC-C95F-4E35-AC3E-5107068B9CBB}" dt="2024-12-03T11:50:19.742" v="579" actId="20577"/>
          <ac:spMkLst>
            <pc:docMk/>
            <pc:sldMk cId="1582837184" sldId="280"/>
            <ac:spMk id="5" creationId="{05782E9F-89F4-1997-DA6C-DD6A2E199CCE}"/>
          </ac:spMkLst>
        </pc:spChg>
      </pc:sldChg>
      <pc:sldChg chg="modSp add mod">
        <pc:chgData name="marcelo siqueira" userId="15ccd97ba6c10c35" providerId="LiveId" clId="{EC6B7DCC-C95F-4E35-AC3E-5107068B9CBB}" dt="2024-12-03T11:53:11.550" v="630" actId="20577"/>
        <pc:sldMkLst>
          <pc:docMk/>
          <pc:sldMk cId="2088539439" sldId="281"/>
        </pc:sldMkLst>
        <pc:spChg chg="mod">
          <ac:chgData name="marcelo siqueira" userId="15ccd97ba6c10c35" providerId="LiveId" clId="{EC6B7DCC-C95F-4E35-AC3E-5107068B9CBB}" dt="2024-12-03T11:52:41.736" v="618" actId="13926"/>
          <ac:spMkLst>
            <pc:docMk/>
            <pc:sldMk cId="2088539439" sldId="281"/>
            <ac:spMk id="3" creationId="{6FD5F554-0C60-60FA-4484-68DBFFE03AA9}"/>
          </ac:spMkLst>
        </pc:spChg>
        <pc:spChg chg="mod">
          <ac:chgData name="marcelo siqueira" userId="15ccd97ba6c10c35" providerId="LiveId" clId="{EC6B7DCC-C95F-4E35-AC3E-5107068B9CBB}" dt="2024-12-03T11:53:11.550" v="630" actId="20577"/>
          <ac:spMkLst>
            <pc:docMk/>
            <pc:sldMk cId="2088539439" sldId="281"/>
            <ac:spMk id="5" creationId="{A9AE0AD7-59F4-E5A4-8D19-1D51087B9F89}"/>
          </ac:spMkLst>
        </pc:spChg>
      </pc:sldChg>
      <pc:sldChg chg="addSp delSp modSp add mod modAnim">
        <pc:chgData name="marcelo siqueira" userId="15ccd97ba6c10c35" providerId="LiveId" clId="{EC6B7DCC-C95F-4E35-AC3E-5107068B9CBB}" dt="2024-12-03T16:32:54.952" v="763" actId="1036"/>
        <pc:sldMkLst>
          <pc:docMk/>
          <pc:sldMk cId="2515372240" sldId="282"/>
        </pc:sldMkLst>
        <pc:spChg chg="mod">
          <ac:chgData name="marcelo siqueira" userId="15ccd97ba6c10c35" providerId="LiveId" clId="{EC6B7DCC-C95F-4E35-AC3E-5107068B9CBB}" dt="2024-12-03T12:08:36.070" v="731" actId="1076"/>
          <ac:spMkLst>
            <pc:docMk/>
            <pc:sldMk cId="2515372240" sldId="282"/>
            <ac:spMk id="2" creationId="{ED5D199A-9C67-1DCB-F13B-1A1AE1DF9AA3}"/>
          </ac:spMkLst>
        </pc:spChg>
        <pc:spChg chg="mod">
          <ac:chgData name="marcelo siqueira" userId="15ccd97ba6c10c35" providerId="LiveId" clId="{EC6B7DCC-C95F-4E35-AC3E-5107068B9CBB}" dt="2024-12-03T12:08:08.353" v="727" actId="1076"/>
          <ac:spMkLst>
            <pc:docMk/>
            <pc:sldMk cId="2515372240" sldId="282"/>
            <ac:spMk id="5" creationId="{87716EFB-4FA0-39BC-CE31-0074E70ACACD}"/>
          </ac:spMkLst>
        </pc:spChg>
        <pc:spChg chg="add mod">
          <ac:chgData name="marcelo siqueira" userId="15ccd97ba6c10c35" providerId="LiveId" clId="{EC6B7DCC-C95F-4E35-AC3E-5107068B9CBB}" dt="2024-12-03T16:32:54.952" v="763" actId="1036"/>
          <ac:spMkLst>
            <pc:docMk/>
            <pc:sldMk cId="2515372240" sldId="282"/>
            <ac:spMk id="6" creationId="{36FA5445-E22A-755A-632D-F747F26861C6}"/>
          </ac:spMkLst>
        </pc:spChg>
        <pc:graphicFrameChg chg="del">
          <ac:chgData name="marcelo siqueira" userId="15ccd97ba6c10c35" providerId="LiveId" clId="{EC6B7DCC-C95F-4E35-AC3E-5107068B9CBB}" dt="2024-12-03T12:07:20.689" v="724" actId="478"/>
          <ac:graphicFrameMkLst>
            <pc:docMk/>
            <pc:sldMk cId="2515372240" sldId="282"/>
            <ac:graphicFrameMk id="3" creationId="{D84F18CF-1747-30B9-9B4B-B6F89D86B409}"/>
          </ac:graphicFrameMkLst>
        </pc:graphicFrameChg>
        <pc:picChg chg="add mod">
          <ac:chgData name="marcelo siqueira" userId="15ccd97ba6c10c35" providerId="LiveId" clId="{EC6B7DCC-C95F-4E35-AC3E-5107068B9CBB}" dt="2024-12-03T12:08:13.867" v="728" actId="1076"/>
          <ac:picMkLst>
            <pc:docMk/>
            <pc:sldMk cId="2515372240" sldId="282"/>
            <ac:picMk id="4" creationId="{142D5448-BC7C-B5E1-A897-28BBCB22901B}"/>
          </ac:picMkLst>
        </pc:picChg>
      </pc:sldChg>
      <pc:sldChg chg="addSp delSp modSp add mod modAnim">
        <pc:chgData name="marcelo siqueira" userId="15ccd97ba6c10c35" providerId="LiveId" clId="{EC6B7DCC-C95F-4E35-AC3E-5107068B9CBB}" dt="2024-12-03T16:33:49.107" v="806" actId="1035"/>
        <pc:sldMkLst>
          <pc:docMk/>
          <pc:sldMk cId="1441742622" sldId="283"/>
        </pc:sldMkLst>
        <pc:spChg chg="add mod">
          <ac:chgData name="marcelo siqueira" userId="15ccd97ba6c10c35" providerId="LiveId" clId="{EC6B7DCC-C95F-4E35-AC3E-5107068B9CBB}" dt="2024-12-03T16:33:49.107" v="806" actId="1035"/>
          <ac:spMkLst>
            <pc:docMk/>
            <pc:sldMk cId="1441742622" sldId="283"/>
            <ac:spMk id="6" creationId="{1270F76A-A9D2-FE51-5014-CEC4A4F3FE8E}"/>
          </ac:spMkLst>
        </pc:spChg>
        <pc:picChg chg="add mod">
          <ac:chgData name="marcelo siqueira" userId="15ccd97ba6c10c35" providerId="LiveId" clId="{EC6B7DCC-C95F-4E35-AC3E-5107068B9CBB}" dt="2024-12-03T12:09:15.580" v="735" actId="1076"/>
          <ac:picMkLst>
            <pc:docMk/>
            <pc:sldMk cId="1441742622" sldId="283"/>
            <ac:picMk id="3" creationId="{9D0A0AC7-F5F2-24C8-1199-12985FF14841}"/>
          </ac:picMkLst>
        </pc:picChg>
        <pc:picChg chg="del">
          <ac:chgData name="marcelo siqueira" userId="15ccd97ba6c10c35" providerId="LiveId" clId="{EC6B7DCC-C95F-4E35-AC3E-5107068B9CBB}" dt="2024-12-03T12:09:02.577" v="733" actId="478"/>
          <ac:picMkLst>
            <pc:docMk/>
            <pc:sldMk cId="1441742622" sldId="283"/>
            <ac:picMk id="4" creationId="{94C2688C-10E6-F421-D048-D247C0AF1971}"/>
          </ac:picMkLst>
        </pc:picChg>
      </pc:sldChg>
      <pc:sldChg chg="addSp delSp modSp add del mod">
        <pc:chgData name="marcelo siqueira" userId="15ccd97ba6c10c35" providerId="LiveId" clId="{EC6B7DCC-C95F-4E35-AC3E-5107068B9CBB}" dt="2024-12-03T12:25:13.259" v="751" actId="47"/>
        <pc:sldMkLst>
          <pc:docMk/>
          <pc:sldMk cId="2169977961" sldId="284"/>
        </pc:sldMkLst>
        <pc:picChg chg="del">
          <ac:chgData name="marcelo siqueira" userId="15ccd97ba6c10c35" providerId="LiveId" clId="{EC6B7DCC-C95F-4E35-AC3E-5107068B9CBB}" dt="2024-12-03T12:09:39.772" v="737" actId="478"/>
          <ac:picMkLst>
            <pc:docMk/>
            <pc:sldMk cId="2169977961" sldId="284"/>
            <ac:picMk id="3" creationId="{BBDDE429-4676-239F-6B0D-1DD837A6E1E2}"/>
          </ac:picMkLst>
        </pc:picChg>
        <pc:picChg chg="add del mod">
          <ac:chgData name="marcelo siqueira" userId="15ccd97ba6c10c35" providerId="LiveId" clId="{EC6B7DCC-C95F-4E35-AC3E-5107068B9CBB}" dt="2024-12-03T12:09:52.836" v="739" actId="478"/>
          <ac:picMkLst>
            <pc:docMk/>
            <pc:sldMk cId="2169977961" sldId="284"/>
            <ac:picMk id="4" creationId="{D8076E49-0C6B-39B3-B73C-82B198C67176}"/>
          </ac:picMkLst>
        </pc:picChg>
      </pc:sldChg>
      <pc:sldChg chg="addSp delSp modSp add mod modAnim">
        <pc:chgData name="marcelo siqueira" userId="15ccd97ba6c10c35" providerId="LiveId" clId="{EC6B7DCC-C95F-4E35-AC3E-5107068B9CBB}" dt="2024-12-03T16:32:06.816" v="758"/>
        <pc:sldMkLst>
          <pc:docMk/>
          <pc:sldMk cId="568742484" sldId="285"/>
        </pc:sldMkLst>
        <pc:spChg chg="mod">
          <ac:chgData name="marcelo siqueira" userId="15ccd97ba6c10c35" providerId="LiveId" clId="{EC6B7DCC-C95F-4E35-AC3E-5107068B9CBB}" dt="2024-12-03T12:24:48.797" v="750" actId="1076"/>
          <ac:spMkLst>
            <pc:docMk/>
            <pc:sldMk cId="568742484" sldId="285"/>
            <ac:spMk id="2" creationId="{E0ADE3E4-6C1C-2692-1BE2-D81D284E8F1F}"/>
          </ac:spMkLst>
        </pc:spChg>
        <pc:spChg chg="add mod">
          <ac:chgData name="marcelo siqueira" userId="15ccd97ba6c10c35" providerId="LiveId" clId="{EC6B7DCC-C95F-4E35-AC3E-5107068B9CBB}" dt="2024-12-03T16:31:47.172" v="756" actId="207"/>
          <ac:spMkLst>
            <pc:docMk/>
            <pc:sldMk cId="568742484" sldId="285"/>
            <ac:spMk id="7" creationId="{BB1CC655-8C36-A996-1622-F73C923C1746}"/>
          </ac:spMkLst>
        </pc:spChg>
        <pc:picChg chg="del">
          <ac:chgData name="marcelo siqueira" userId="15ccd97ba6c10c35" providerId="LiveId" clId="{EC6B7DCC-C95F-4E35-AC3E-5107068B9CBB}" dt="2024-12-03T12:24:00.031" v="743" actId="478"/>
          <ac:picMkLst>
            <pc:docMk/>
            <pc:sldMk cId="568742484" sldId="285"/>
            <ac:picMk id="4" creationId="{C6F96AC0-F9B2-89D6-C7A1-C6EE605920C5}"/>
          </ac:picMkLst>
        </pc:picChg>
        <pc:picChg chg="add mod">
          <ac:chgData name="marcelo siqueira" userId="15ccd97ba6c10c35" providerId="LiveId" clId="{EC6B7DCC-C95F-4E35-AC3E-5107068B9CBB}" dt="2024-12-03T12:24:41.436" v="748" actId="14100"/>
          <ac:picMkLst>
            <pc:docMk/>
            <pc:sldMk cId="568742484" sldId="285"/>
            <ac:picMk id="6" creationId="{BC8EFBBC-2122-9418-CAFB-ED31659E1CD4}"/>
          </ac:picMkLst>
        </pc:picChg>
      </pc:sldChg>
      <pc:sldChg chg="add del">
        <pc:chgData name="marcelo siqueira" userId="15ccd97ba6c10c35" providerId="LiveId" clId="{EC6B7DCC-C95F-4E35-AC3E-5107068B9CBB}" dt="2024-12-02T17:05:45.525" v="107" actId="47"/>
        <pc:sldMkLst>
          <pc:docMk/>
          <pc:sldMk cId="1193395691" sldId="2560"/>
        </pc:sldMkLst>
      </pc:sldChg>
      <pc:sldChg chg="add del">
        <pc:chgData name="marcelo siqueira" userId="15ccd97ba6c10c35" providerId="LiveId" clId="{EC6B7DCC-C95F-4E35-AC3E-5107068B9CBB}" dt="2024-12-02T17:05:45.525" v="107" actId="47"/>
        <pc:sldMkLst>
          <pc:docMk/>
          <pc:sldMk cId="1247998572" sldId="2573"/>
        </pc:sldMkLst>
      </pc:sldChg>
      <pc:sldChg chg="add del">
        <pc:chgData name="marcelo siqueira" userId="15ccd97ba6c10c35" providerId="LiveId" clId="{EC6B7DCC-C95F-4E35-AC3E-5107068B9CBB}" dt="2024-12-02T17:05:45.525" v="107" actId="47"/>
        <pc:sldMkLst>
          <pc:docMk/>
          <pc:sldMk cId="2961194682" sldId="2624"/>
        </pc:sldMkLst>
      </pc:sldChg>
      <pc:sldChg chg="add del">
        <pc:chgData name="marcelo siqueira" userId="15ccd97ba6c10c35" providerId="LiveId" clId="{EC6B7DCC-C95F-4E35-AC3E-5107068B9CBB}" dt="2024-12-02T17:05:45.525" v="107" actId="47"/>
        <pc:sldMkLst>
          <pc:docMk/>
          <pc:sldMk cId="2845434832" sldId="2626"/>
        </pc:sldMkLst>
      </pc:sldChg>
      <pc:sldChg chg="add del">
        <pc:chgData name="marcelo siqueira" userId="15ccd97ba6c10c35" providerId="LiveId" clId="{EC6B7DCC-C95F-4E35-AC3E-5107068B9CBB}" dt="2024-12-02T17:05:45.525" v="107" actId="47"/>
        <pc:sldMkLst>
          <pc:docMk/>
          <pc:sldMk cId="3608186105" sldId="2648"/>
        </pc:sldMkLst>
      </pc:sldChg>
      <pc:sldChg chg="add del">
        <pc:chgData name="marcelo siqueira" userId="15ccd97ba6c10c35" providerId="LiveId" clId="{EC6B7DCC-C95F-4E35-AC3E-5107068B9CBB}" dt="2024-12-02T17:05:45.525" v="107" actId="47"/>
        <pc:sldMkLst>
          <pc:docMk/>
          <pc:sldMk cId="973081771" sldId="2649"/>
        </pc:sldMkLst>
      </pc:sldChg>
      <pc:sldChg chg="add del">
        <pc:chgData name="marcelo siqueira" userId="15ccd97ba6c10c35" providerId="LiveId" clId="{EC6B7DCC-C95F-4E35-AC3E-5107068B9CBB}" dt="2024-12-02T17:05:45.525" v="107" actId="47"/>
        <pc:sldMkLst>
          <pc:docMk/>
          <pc:sldMk cId="2728059258" sldId="2650"/>
        </pc:sldMkLst>
      </pc:sldChg>
      <pc:sldChg chg="add del">
        <pc:chgData name="marcelo siqueira" userId="15ccd97ba6c10c35" providerId="LiveId" clId="{EC6B7DCC-C95F-4E35-AC3E-5107068B9CBB}" dt="2024-12-02T17:05:45.525" v="107" actId="47"/>
        <pc:sldMkLst>
          <pc:docMk/>
          <pc:sldMk cId="1530138738" sldId="2709"/>
        </pc:sldMkLst>
      </pc:sldChg>
      <pc:sldChg chg="addSp delSp modSp add del mod">
        <pc:chgData name="marcelo siqueira" userId="15ccd97ba6c10c35" providerId="LiveId" clId="{EC6B7DCC-C95F-4E35-AC3E-5107068B9CBB}" dt="2024-12-02T17:05:45.525" v="107" actId="47"/>
        <pc:sldMkLst>
          <pc:docMk/>
          <pc:sldMk cId="1745131924" sldId="2711"/>
        </pc:sldMkLst>
        <pc:spChg chg="add mod">
          <ac:chgData name="marcelo siqueira" userId="15ccd97ba6c10c35" providerId="LiveId" clId="{EC6B7DCC-C95F-4E35-AC3E-5107068B9CBB}" dt="2024-12-02T17:04:50.701" v="103" actId="1076"/>
          <ac:spMkLst>
            <pc:docMk/>
            <pc:sldMk cId="1745131924" sldId="2711"/>
            <ac:spMk id="7" creationId="{4720B3D2-77D0-1FB7-C415-9E1B4EE5921D}"/>
          </ac:spMkLst>
        </pc:spChg>
        <pc:spChg chg="add del">
          <ac:chgData name="marcelo siqueira" userId="15ccd97ba6c10c35" providerId="LiveId" clId="{EC6B7DCC-C95F-4E35-AC3E-5107068B9CBB}" dt="2024-12-02T17:05:19.414" v="105" actId="478"/>
          <ac:spMkLst>
            <pc:docMk/>
            <pc:sldMk cId="1745131924" sldId="2711"/>
            <ac:spMk id="39" creationId="{393A6EFF-4EF7-61D5-CA64-E9EA9C758F82}"/>
          </ac:spMkLst>
        </pc:spChg>
        <pc:grpChg chg="del">
          <ac:chgData name="marcelo siqueira" userId="15ccd97ba6c10c35" providerId="LiveId" clId="{EC6B7DCC-C95F-4E35-AC3E-5107068B9CBB}" dt="2024-12-02T17:03:27.924" v="71" actId="478"/>
          <ac:grpSpMkLst>
            <pc:docMk/>
            <pc:sldMk cId="1745131924" sldId="2711"/>
            <ac:grpSpMk id="13" creationId="{75B84D29-961C-4287-9956-966412668646}"/>
          </ac:grpSpMkLst>
        </pc:grpChg>
        <pc:picChg chg="add mod">
          <ac:chgData name="marcelo siqueira" userId="15ccd97ba6c10c35" providerId="LiveId" clId="{EC6B7DCC-C95F-4E35-AC3E-5107068B9CBB}" dt="2024-12-02T17:03:23.705" v="70"/>
          <ac:picMkLst>
            <pc:docMk/>
            <pc:sldMk cId="1745131924" sldId="2711"/>
            <ac:picMk id="3" creationId="{85872645-9070-7632-BC01-10B12FF5DF56}"/>
          </ac:picMkLst>
        </pc:picChg>
      </pc:sldChg>
      <pc:sldChg chg="add del">
        <pc:chgData name="marcelo siqueira" userId="15ccd97ba6c10c35" providerId="LiveId" clId="{EC6B7DCC-C95F-4E35-AC3E-5107068B9CBB}" dt="2024-12-02T17:05:45.525" v="107" actId="47"/>
        <pc:sldMkLst>
          <pc:docMk/>
          <pc:sldMk cId="3303193556" sldId="2712"/>
        </pc:sldMkLst>
      </pc:sldChg>
      <pc:sldChg chg="add del">
        <pc:chgData name="marcelo siqueira" userId="15ccd97ba6c10c35" providerId="LiveId" clId="{EC6B7DCC-C95F-4E35-AC3E-5107068B9CBB}" dt="2024-12-02T17:05:45.525" v="107" actId="47"/>
        <pc:sldMkLst>
          <pc:docMk/>
          <pc:sldMk cId="732273978" sldId="2713"/>
        </pc:sldMkLst>
      </pc:sldChg>
      <pc:sldChg chg="add del">
        <pc:chgData name="marcelo siqueira" userId="15ccd97ba6c10c35" providerId="LiveId" clId="{EC6B7DCC-C95F-4E35-AC3E-5107068B9CBB}" dt="2024-12-02T17:05:45.525" v="107" actId="47"/>
        <pc:sldMkLst>
          <pc:docMk/>
          <pc:sldMk cId="1166812249" sldId="2717"/>
        </pc:sldMkLst>
      </pc:sldChg>
      <pc:sldChg chg="add del">
        <pc:chgData name="marcelo siqueira" userId="15ccd97ba6c10c35" providerId="LiveId" clId="{EC6B7DCC-C95F-4E35-AC3E-5107068B9CBB}" dt="2024-12-02T17:05:45.525" v="107" actId="47"/>
        <pc:sldMkLst>
          <pc:docMk/>
          <pc:sldMk cId="1294838304" sldId="2718"/>
        </pc:sldMkLst>
      </pc:sldChg>
      <pc:sldChg chg="add del">
        <pc:chgData name="marcelo siqueira" userId="15ccd97ba6c10c35" providerId="LiveId" clId="{EC6B7DCC-C95F-4E35-AC3E-5107068B9CBB}" dt="2024-12-02T17:05:45.525" v="107" actId="47"/>
        <pc:sldMkLst>
          <pc:docMk/>
          <pc:sldMk cId="4198522020" sldId="2719"/>
        </pc:sldMkLst>
      </pc:sldChg>
      <pc:sldChg chg="add del">
        <pc:chgData name="marcelo siqueira" userId="15ccd97ba6c10c35" providerId="LiveId" clId="{EC6B7DCC-C95F-4E35-AC3E-5107068B9CBB}" dt="2024-12-02T17:05:45.525" v="107" actId="47"/>
        <pc:sldMkLst>
          <pc:docMk/>
          <pc:sldMk cId="3754129052" sldId="2721"/>
        </pc:sldMkLst>
      </pc:sldChg>
      <pc:sldChg chg="add del">
        <pc:chgData name="marcelo siqueira" userId="15ccd97ba6c10c35" providerId="LiveId" clId="{EC6B7DCC-C95F-4E35-AC3E-5107068B9CBB}" dt="2024-12-02T17:05:45.525" v="107" actId="47"/>
        <pc:sldMkLst>
          <pc:docMk/>
          <pc:sldMk cId="34775657" sldId="2733"/>
        </pc:sldMkLst>
      </pc:sldChg>
      <pc:sldChg chg="add del">
        <pc:chgData name="marcelo siqueira" userId="15ccd97ba6c10c35" providerId="LiveId" clId="{EC6B7DCC-C95F-4E35-AC3E-5107068B9CBB}" dt="2024-12-02T17:05:45.525" v="107" actId="47"/>
        <pc:sldMkLst>
          <pc:docMk/>
          <pc:sldMk cId="366799713" sldId="2734"/>
        </pc:sldMkLst>
      </pc:sldChg>
      <pc:sldChg chg="add del">
        <pc:chgData name="marcelo siqueira" userId="15ccd97ba6c10c35" providerId="LiveId" clId="{EC6B7DCC-C95F-4E35-AC3E-5107068B9CBB}" dt="2024-12-02T17:05:45.525" v="107" actId="47"/>
        <pc:sldMkLst>
          <pc:docMk/>
          <pc:sldMk cId="3178138395" sldId="2735"/>
        </pc:sldMkLst>
      </pc:sldChg>
      <pc:sldChg chg="add del">
        <pc:chgData name="marcelo siqueira" userId="15ccd97ba6c10c35" providerId="LiveId" clId="{EC6B7DCC-C95F-4E35-AC3E-5107068B9CBB}" dt="2024-12-02T17:05:45.525" v="107" actId="47"/>
        <pc:sldMkLst>
          <pc:docMk/>
          <pc:sldMk cId="2352118918" sldId="2738"/>
        </pc:sldMkLst>
      </pc:sldChg>
      <pc:sldChg chg="add del">
        <pc:chgData name="marcelo siqueira" userId="15ccd97ba6c10c35" providerId="LiveId" clId="{EC6B7DCC-C95F-4E35-AC3E-5107068B9CBB}" dt="2024-12-02T17:05:45.525" v="107" actId="47"/>
        <pc:sldMkLst>
          <pc:docMk/>
          <pc:sldMk cId="2255786442" sldId="2739"/>
        </pc:sldMkLst>
      </pc:sldChg>
      <pc:sldChg chg="add del">
        <pc:chgData name="marcelo siqueira" userId="15ccd97ba6c10c35" providerId="LiveId" clId="{EC6B7DCC-C95F-4E35-AC3E-5107068B9CBB}" dt="2024-12-02T17:05:45.525" v="107" actId="47"/>
        <pc:sldMkLst>
          <pc:docMk/>
          <pc:sldMk cId="321722214" sldId="2740"/>
        </pc:sldMkLst>
      </pc:sldChg>
      <pc:sldChg chg="add del">
        <pc:chgData name="marcelo siqueira" userId="15ccd97ba6c10c35" providerId="LiveId" clId="{EC6B7DCC-C95F-4E35-AC3E-5107068B9CBB}" dt="2024-12-02T17:05:45.525" v="107" actId="47"/>
        <pc:sldMkLst>
          <pc:docMk/>
          <pc:sldMk cId="4057493062" sldId="2741"/>
        </pc:sldMkLst>
      </pc:sldChg>
      <pc:sldMasterChg chg="delSldLayout">
        <pc:chgData name="marcelo siqueira" userId="15ccd97ba6c10c35" providerId="LiveId" clId="{EC6B7DCC-C95F-4E35-AC3E-5107068B9CBB}" dt="2024-12-02T17:05:45.525" v="107" actId="47"/>
        <pc:sldMasterMkLst>
          <pc:docMk/>
          <pc:sldMasterMk cId="0" sldId="2147483659"/>
        </pc:sldMasterMkLst>
        <pc:sldLayoutChg chg="del">
          <pc:chgData name="marcelo siqueira" userId="15ccd97ba6c10c35" providerId="LiveId" clId="{EC6B7DCC-C95F-4E35-AC3E-5107068B9CBB}" dt="2024-12-02T17:05:45.525" v="107" actId="47"/>
          <pc:sldLayoutMkLst>
            <pc:docMk/>
            <pc:sldMasterMk cId="0" sldId="2147483659"/>
            <pc:sldLayoutMk cId="0" sldId="214748364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3B21D7-37F1-4DF6-8290-49A7EBF15FCB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F357164-B3A5-4EFD-BECF-CB40AE719D5D}">
      <dgm:prSet phldrT="[Texto]"/>
      <dgm:spPr/>
      <dgm:t>
        <a:bodyPr/>
        <a:lstStyle/>
        <a:p>
          <a:r>
            <a:rPr lang="pt-BR" b="1" dirty="0">
              <a:highlight>
                <a:srgbClr val="FF0000"/>
              </a:highlight>
            </a:rPr>
            <a:t>PERDEM</a:t>
          </a:r>
        </a:p>
        <a:p>
          <a:r>
            <a:rPr lang="pt-BR" b="1" dirty="0"/>
            <a:t>- Sedes de grandes indústrias/empresas de serviços</a:t>
          </a:r>
        </a:p>
        <a:p>
          <a:r>
            <a:rPr lang="pt-BR" b="1" dirty="0"/>
            <a:t>- Municípios produtores de commodities</a:t>
          </a:r>
        </a:p>
        <a:p>
          <a:r>
            <a:rPr lang="pt-BR" b="1" dirty="0"/>
            <a:t>- Municípios mais ricos</a:t>
          </a:r>
        </a:p>
      </dgm:t>
    </dgm:pt>
    <dgm:pt modelId="{6F333DCE-23AC-4E70-BE52-50A42C8204BA}" type="parTrans" cxnId="{B57D4BBF-CDCA-4744-AAEB-7A06803ABB02}">
      <dgm:prSet/>
      <dgm:spPr/>
      <dgm:t>
        <a:bodyPr/>
        <a:lstStyle/>
        <a:p>
          <a:endParaRPr lang="pt-BR"/>
        </a:p>
      </dgm:t>
    </dgm:pt>
    <dgm:pt modelId="{6E11FF0E-66B9-4A90-83ED-610A23E00F6B}" type="sibTrans" cxnId="{B57D4BBF-CDCA-4744-AAEB-7A06803ABB02}">
      <dgm:prSet/>
      <dgm:spPr/>
      <dgm:t>
        <a:bodyPr/>
        <a:lstStyle/>
        <a:p>
          <a:endParaRPr lang="pt-BR"/>
        </a:p>
      </dgm:t>
    </dgm:pt>
    <dgm:pt modelId="{58BA2209-79CF-464C-89AF-F9B60AABD10F}">
      <dgm:prSet phldrT="[Texto]"/>
      <dgm:spPr/>
      <dgm:t>
        <a:bodyPr/>
        <a:lstStyle/>
        <a:p>
          <a:r>
            <a:rPr lang="pt-BR" b="1" dirty="0">
              <a:highlight>
                <a:srgbClr val="00FF00"/>
              </a:highlight>
            </a:rPr>
            <a:t>GANHAM</a:t>
          </a:r>
          <a:endParaRPr lang="pt-BR" b="1" dirty="0"/>
        </a:p>
        <a:p>
          <a:r>
            <a:rPr lang="pt-BR" b="1" dirty="0"/>
            <a:t>- Municípios mais pobres (PPC&lt;25mil)</a:t>
          </a:r>
        </a:p>
        <a:p>
          <a:r>
            <a:rPr lang="pt-BR" b="1" dirty="0"/>
            <a:t>- Consumidores</a:t>
          </a:r>
        </a:p>
        <a:p>
          <a:r>
            <a:rPr lang="pt-BR" b="1" dirty="0"/>
            <a:t>- Municípios médios</a:t>
          </a:r>
        </a:p>
      </dgm:t>
    </dgm:pt>
    <dgm:pt modelId="{C9629474-31DD-408F-8B59-8C76DA3CA233}" type="parTrans" cxnId="{76DEC530-98D2-45B7-95FB-BADA3A818CC7}">
      <dgm:prSet/>
      <dgm:spPr/>
      <dgm:t>
        <a:bodyPr/>
        <a:lstStyle/>
        <a:p>
          <a:endParaRPr lang="pt-BR"/>
        </a:p>
      </dgm:t>
    </dgm:pt>
    <dgm:pt modelId="{0871AAEF-57B5-42F4-B7F8-58442C143D83}" type="sibTrans" cxnId="{76DEC530-98D2-45B7-95FB-BADA3A818CC7}">
      <dgm:prSet/>
      <dgm:spPr/>
      <dgm:t>
        <a:bodyPr/>
        <a:lstStyle/>
        <a:p>
          <a:endParaRPr lang="pt-BR"/>
        </a:p>
      </dgm:t>
    </dgm:pt>
    <dgm:pt modelId="{BB97A6E9-7DD1-488D-974A-492E929986C2}" type="pres">
      <dgm:prSet presAssocID="{A13B21D7-37F1-4DF6-8290-49A7EBF15FCB}" presName="compositeShape" presStyleCnt="0">
        <dgm:presLayoutVars>
          <dgm:chMax val="2"/>
          <dgm:dir/>
          <dgm:resizeHandles val="exact"/>
        </dgm:presLayoutVars>
      </dgm:prSet>
      <dgm:spPr/>
    </dgm:pt>
    <dgm:pt modelId="{70038202-8C2B-4F6A-AD09-874183ADA7E9}" type="pres">
      <dgm:prSet presAssocID="{A13B21D7-37F1-4DF6-8290-49A7EBF15FCB}" presName="divider" presStyleLbl="fgShp" presStyleIdx="0" presStyleCnt="1"/>
      <dgm:spPr>
        <a:solidFill>
          <a:schemeClr val="bg2"/>
        </a:solidFill>
      </dgm:spPr>
    </dgm:pt>
    <dgm:pt modelId="{E7651F46-6C0E-42CD-A348-6682C5659918}" type="pres">
      <dgm:prSet presAssocID="{FF357164-B3A5-4EFD-BECF-CB40AE719D5D}" presName="downArrow" presStyleLbl="node1" presStyleIdx="0" presStyleCnt="2"/>
      <dgm:spPr>
        <a:solidFill>
          <a:srgbClr val="FF0000"/>
        </a:solidFill>
      </dgm:spPr>
    </dgm:pt>
    <dgm:pt modelId="{E527107B-38E1-4347-B579-3BDFE1127970}" type="pres">
      <dgm:prSet presAssocID="{FF357164-B3A5-4EFD-BECF-CB40AE719D5D}" presName="downArrowText" presStyleLbl="revTx" presStyleIdx="0" presStyleCnt="2">
        <dgm:presLayoutVars>
          <dgm:bulletEnabled val="1"/>
        </dgm:presLayoutVars>
      </dgm:prSet>
      <dgm:spPr/>
    </dgm:pt>
    <dgm:pt modelId="{877B7C05-EC51-4F59-8F7C-227171746879}" type="pres">
      <dgm:prSet presAssocID="{58BA2209-79CF-464C-89AF-F9B60AABD10F}" presName="upArrow" presStyleLbl="node1" presStyleIdx="1" presStyleCnt="2"/>
      <dgm:spPr>
        <a:solidFill>
          <a:srgbClr val="00B050"/>
        </a:solidFill>
        <a:ln>
          <a:solidFill>
            <a:srgbClr val="92D050"/>
          </a:solidFill>
        </a:ln>
      </dgm:spPr>
    </dgm:pt>
    <dgm:pt modelId="{95B691CD-9D11-4722-B5B9-FF4242D44830}" type="pres">
      <dgm:prSet presAssocID="{58BA2209-79CF-464C-89AF-F9B60AABD10F}" presName="upArrowText" presStyleLbl="revTx" presStyleIdx="1" presStyleCnt="2" custScaleY="84840">
        <dgm:presLayoutVars>
          <dgm:bulletEnabled val="1"/>
        </dgm:presLayoutVars>
      </dgm:prSet>
      <dgm:spPr/>
    </dgm:pt>
  </dgm:ptLst>
  <dgm:cxnLst>
    <dgm:cxn modelId="{EEB01510-A2DA-4BF9-A78F-E05E485551E1}" type="presOf" srcId="{58BA2209-79CF-464C-89AF-F9B60AABD10F}" destId="{95B691CD-9D11-4722-B5B9-FF4242D44830}" srcOrd="0" destOrd="0" presId="urn:microsoft.com/office/officeart/2005/8/layout/arrow3"/>
    <dgm:cxn modelId="{76DEC530-98D2-45B7-95FB-BADA3A818CC7}" srcId="{A13B21D7-37F1-4DF6-8290-49A7EBF15FCB}" destId="{58BA2209-79CF-464C-89AF-F9B60AABD10F}" srcOrd="1" destOrd="0" parTransId="{C9629474-31DD-408F-8B59-8C76DA3CA233}" sibTransId="{0871AAEF-57B5-42F4-B7F8-58442C143D83}"/>
    <dgm:cxn modelId="{19C73D9F-AA9E-4F6B-B63B-BCC4756A3E91}" type="presOf" srcId="{FF357164-B3A5-4EFD-BECF-CB40AE719D5D}" destId="{E527107B-38E1-4347-B579-3BDFE1127970}" srcOrd="0" destOrd="0" presId="urn:microsoft.com/office/officeart/2005/8/layout/arrow3"/>
    <dgm:cxn modelId="{430416B4-18E1-4645-999E-D35D1F291850}" type="presOf" srcId="{A13B21D7-37F1-4DF6-8290-49A7EBF15FCB}" destId="{BB97A6E9-7DD1-488D-974A-492E929986C2}" srcOrd="0" destOrd="0" presId="urn:microsoft.com/office/officeart/2005/8/layout/arrow3"/>
    <dgm:cxn modelId="{B57D4BBF-CDCA-4744-AAEB-7A06803ABB02}" srcId="{A13B21D7-37F1-4DF6-8290-49A7EBF15FCB}" destId="{FF357164-B3A5-4EFD-BECF-CB40AE719D5D}" srcOrd="0" destOrd="0" parTransId="{6F333DCE-23AC-4E70-BE52-50A42C8204BA}" sibTransId="{6E11FF0E-66B9-4A90-83ED-610A23E00F6B}"/>
    <dgm:cxn modelId="{6AABE79C-E56A-42EA-AA1C-844A14A7E75C}" type="presParOf" srcId="{BB97A6E9-7DD1-488D-974A-492E929986C2}" destId="{70038202-8C2B-4F6A-AD09-874183ADA7E9}" srcOrd="0" destOrd="0" presId="urn:microsoft.com/office/officeart/2005/8/layout/arrow3"/>
    <dgm:cxn modelId="{B55DC71C-748A-4535-9EFE-A158035B6C20}" type="presParOf" srcId="{BB97A6E9-7DD1-488D-974A-492E929986C2}" destId="{E7651F46-6C0E-42CD-A348-6682C5659918}" srcOrd="1" destOrd="0" presId="urn:microsoft.com/office/officeart/2005/8/layout/arrow3"/>
    <dgm:cxn modelId="{4A8DFB68-0FE7-415F-8063-E445273952F5}" type="presParOf" srcId="{BB97A6E9-7DD1-488D-974A-492E929986C2}" destId="{E527107B-38E1-4347-B579-3BDFE1127970}" srcOrd="2" destOrd="0" presId="urn:microsoft.com/office/officeart/2005/8/layout/arrow3"/>
    <dgm:cxn modelId="{A60CFC8E-2E47-4417-9F51-9EA21880AAD5}" type="presParOf" srcId="{BB97A6E9-7DD1-488D-974A-492E929986C2}" destId="{877B7C05-EC51-4F59-8F7C-227171746879}" srcOrd="3" destOrd="0" presId="urn:microsoft.com/office/officeart/2005/8/layout/arrow3"/>
    <dgm:cxn modelId="{887AFCC7-8B95-43A6-8B4C-29A21AB4018C}" type="presParOf" srcId="{BB97A6E9-7DD1-488D-974A-492E929986C2}" destId="{95B691CD-9D11-4722-B5B9-FF4242D4483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38202-8C2B-4F6A-AD09-874183ADA7E9}">
      <dsp:nvSpPr>
        <dsp:cNvPr id="0" name=""/>
        <dsp:cNvSpPr/>
      </dsp:nvSpPr>
      <dsp:spPr>
        <a:xfrm rot="21300000">
          <a:off x="24942" y="2246800"/>
          <a:ext cx="8078114" cy="925066"/>
        </a:xfrm>
        <a:prstGeom prst="mathMinus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51F46-6C0E-42CD-A348-6682C5659918}">
      <dsp:nvSpPr>
        <dsp:cNvPr id="0" name=""/>
        <dsp:cNvSpPr/>
      </dsp:nvSpPr>
      <dsp:spPr>
        <a:xfrm>
          <a:off x="975360" y="270933"/>
          <a:ext cx="2438400" cy="2167466"/>
        </a:xfrm>
        <a:prstGeom prst="down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7107B-38E1-4347-B579-3BDFE1127970}">
      <dsp:nvSpPr>
        <dsp:cNvPr id="0" name=""/>
        <dsp:cNvSpPr/>
      </dsp:nvSpPr>
      <dsp:spPr>
        <a:xfrm>
          <a:off x="4307840" y="0"/>
          <a:ext cx="2600960" cy="22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ighlight>
                <a:srgbClr val="FF0000"/>
              </a:highlight>
            </a:rPr>
            <a:t>PERDEM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- Sedes de grandes indústrias/empresas de serviços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- Municípios produtores de commodities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- Municípios mais ricos</a:t>
          </a:r>
        </a:p>
      </dsp:txBody>
      <dsp:txXfrm>
        <a:off x="4307840" y="0"/>
        <a:ext cx="2600960" cy="2275840"/>
      </dsp:txXfrm>
    </dsp:sp>
    <dsp:sp modelId="{877B7C05-EC51-4F59-8F7C-227171746879}">
      <dsp:nvSpPr>
        <dsp:cNvPr id="0" name=""/>
        <dsp:cNvSpPr/>
      </dsp:nvSpPr>
      <dsp:spPr>
        <a:xfrm>
          <a:off x="4714239" y="2980266"/>
          <a:ext cx="2438400" cy="2167466"/>
        </a:xfrm>
        <a:prstGeom prst="upArrow">
          <a:avLst/>
        </a:prstGeom>
        <a:solidFill>
          <a:srgbClr val="00B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691CD-9D11-4722-B5B9-FF4242D44830}">
      <dsp:nvSpPr>
        <dsp:cNvPr id="0" name=""/>
        <dsp:cNvSpPr/>
      </dsp:nvSpPr>
      <dsp:spPr>
        <a:xfrm>
          <a:off x="1219200" y="3315335"/>
          <a:ext cx="2600960" cy="1930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ighlight>
                <a:srgbClr val="00FF00"/>
              </a:highlight>
            </a:rPr>
            <a:t>GANHAM</a:t>
          </a:r>
          <a:endParaRPr lang="pt-BR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- Municípios mais pobres (PPC&lt;25mil)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- Consumidores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- Municípios médios</a:t>
          </a:r>
        </a:p>
      </dsp:txBody>
      <dsp:txXfrm>
        <a:off x="1219200" y="3315335"/>
        <a:ext cx="2600960" cy="1930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47d5d90f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2547d5d90f6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2547d5d90f6_0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5226D0A1-5C83-F7D0-28EF-716180EA1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BCFF8E03-F7FE-374E-FF37-BC00C88AFD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CAFF0AD7-1BFA-CEF1-7558-648D85B784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838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B99B196E-E905-63C9-6641-6E4554DAF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601C6A98-AE8A-FFBB-7631-C4364CDAB6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CA90C30A-6DEF-0226-E3FD-23434560BA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625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414ED6DD-E583-1212-028D-700837919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BB9AA5F8-1B14-E546-F75E-2EE9536DAD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072AAF0B-D5F9-3F59-D52C-780036893F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3215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61671DE0-4749-2404-C9BB-7CE72A983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AA582168-DFA8-D6A9-1F0B-4ED489EB84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C2429A4C-3FA6-D2AD-574D-C924157E2A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6471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F62C6C56-F312-59F3-4E72-8B73A98E0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1DC60B4A-5ABD-F32A-0CEA-E83FA668BB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9D1D7E04-5C35-3ACD-3CC7-2AB24EE02E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5026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D1703991-A619-13C1-8484-3866A8A76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FD8F018C-6E0C-ECE2-406F-9A4C28F9A4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F24A81DB-741D-7AC3-D5A7-6C7E177866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9216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9D5EDE7F-9BD4-40D4-F8FA-AA4296D4D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F9159083-4404-D529-533E-4214164C5C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6EF67E93-E7EB-A18E-FD55-5F6E6755DE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4445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78D576E1-09E9-B216-3794-5C3FE98B6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5D3AA68A-AD80-9FBA-F56E-6B8F4EA31B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EA672D5E-70E8-F8CB-4943-393C169453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5408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687BB1F0-67CD-0B0C-7882-046F843C3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AD02F9D0-8678-A4E5-362D-325D9CDAB4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2324D9ED-BD9C-B763-80A0-ECD2C8150B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0330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B0CACE19-91C4-9248-2A32-9913425FB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8529AE7E-889D-58F8-8B94-E7F8AE2712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05ED4A1D-5B69-426B-C2E2-C86F6FCFAF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2409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EAD791B5-8354-6D49-6E5E-EDF37B677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E24F1480-1EB8-108D-8FEA-3E8F81E086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D922D481-7589-3977-70C3-B26186FD25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1848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0264C63A-504E-76B5-0FE6-0EA2B4B7B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887916CA-2567-1AE7-78F8-2483D0BD41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A1041C0B-6D2D-1B02-9294-DE4EAF1C62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1394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6FD59D38-85AF-8819-1494-FFDE3B454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359F0CE0-D514-147D-9564-01F9E46739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43D6692A-7D66-0071-BB91-5B87FD2D5E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672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194A7CD2-869D-9CFE-4688-9175F4977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2D245F3B-FF70-8314-6B8A-1A7FAB0B3B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CF05612A-7C49-50ED-2E90-FC6542E8D1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28204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75859CB8-44E6-A64F-361B-4242F2F40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B82AC1DF-1F75-8D82-7D6A-D597DB7A1C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1CD7190B-CE65-57F2-06B8-2A66FD42CE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4235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5DFFA80C-7F02-6649-6A97-C518A28D2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0237499A-9B2E-3ECD-A744-E98E711BC1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8EA52D14-A561-DFA7-63F9-128915588D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54196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47d5d90f6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547d5d90f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E487A02A-B303-5214-DA38-3629590F9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FDAB67C5-1BDB-4EE3-3046-1BB1E2B098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7B37636B-D607-8773-9383-CF07CC50D4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0664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E7B42D8B-58E8-0DE8-B19B-DA14D2C43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B3068D63-75AF-B147-100E-4DF43ACCAE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21E95F1B-CBB0-B4C9-AC39-422FE4AB1D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6302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D0BDB6CF-9F23-9C94-7353-6603B9B35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B43003AC-4F74-8F23-9FC5-83EBEE8EFE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A1D93265-0972-E89A-77CF-8DB39CA6F7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2378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13704F8F-A8E0-9F2B-5CD8-A724E1DF2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973AA2EB-485F-037D-6CB4-F93917D680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DEE3FB9C-1DA3-0875-7B83-20E5E4A0A7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6324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5358A859-6499-C254-29CA-4294F5250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8BD99650-90D5-6E8D-C156-0B098F18F8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2ED44CE1-F075-B55D-C543-F7F7924195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7968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FCF5A26E-0A53-8A2A-C707-0FEA1CC40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69EE4475-6252-B0B1-3E3B-9232803244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7A888BEE-34AD-F181-D0FB-2503B4D0D4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660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101567DF-E323-E719-85AC-99BAE68DF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47d5d90f6_0_92:notes">
            <a:extLst>
              <a:ext uri="{FF2B5EF4-FFF2-40B4-BE49-F238E27FC236}">
                <a16:creationId xmlns:a16="http://schemas.microsoft.com/office/drawing/2014/main" id="{E04CA99E-6578-0E3F-3D86-C8B4DA531B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47d5d90f6_0_92:notes">
            <a:extLst>
              <a:ext uri="{FF2B5EF4-FFF2-40B4-BE49-F238E27FC236}">
                <a16:creationId xmlns:a16="http://schemas.microsoft.com/office/drawing/2014/main" id="{8BFE5301-9EB7-E5FD-BE5C-F432C51CD2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682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hyperlink" Target="https://www.ipea.gov.br/cartadeconjuntura/wp-content/uploads/2023/08/230828_reforma_tributaria_cc_60_nota_18.pdf" TargetMode="Externa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tmp"/><Relationship Id="rId5" Type="http://schemas.openxmlformats.org/officeDocument/2006/relationships/hyperlink" Target="https://www.ipea.gov.br/cartadeconjuntura/wp-content/uploads/2023/08/230828_reforma_tributaria_cc_60_nota_18.pdf" TargetMode="Externa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tmp"/><Relationship Id="rId5" Type="http://schemas.openxmlformats.org/officeDocument/2006/relationships/hyperlink" Target="https://www.ipea.gov.br/cartadeconjuntura/wp-content/uploads/2023/08/230828_reforma_tributaria_cc_60_nota_18.pdf" TargetMode="Externa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hyperlink" Target="https://www.ipea.gov.br/cartadeconjuntura/wp-content/uploads/2023/08/230828_reforma_tributaria_cc_60_nota_18.pdf" TargetMode="External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gov.br/fazenda/pt-br/acesso-a-informacao/acoes-e-programas/reforma-tributaria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425" y="-23784"/>
            <a:ext cx="12271598" cy="690556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8178589" y="2193802"/>
            <a:ext cx="35520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 dirty="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Reforma Tributária: efeitos no Estado do Ceará</a:t>
            </a:r>
            <a:endParaRPr dirty="0"/>
          </a:p>
        </p:txBody>
      </p:sp>
      <p:sp>
        <p:nvSpPr>
          <p:cNvPr id="91" name="Google Shape;91;p13"/>
          <p:cNvSpPr txBox="1"/>
          <p:nvPr/>
        </p:nvSpPr>
        <p:spPr>
          <a:xfrm>
            <a:off x="8099076" y="5335302"/>
            <a:ext cx="355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Marcelo Lettieri</a:t>
            </a:r>
            <a:endParaRPr dirty="0"/>
          </a:p>
        </p:txBody>
      </p:sp>
      <p:pic>
        <p:nvPicPr>
          <p:cNvPr id="92" name="Google Shape;9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525" y="1868810"/>
            <a:ext cx="6312801" cy="240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26F93DF6-5A6D-280D-D557-7EDD4516A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213DEA5E-06AF-486C-7079-4F8D33D1ADF3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E88CD792-7780-9E8B-1547-143E872AD5AB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548CB566-2A61-1AD2-62EA-41E1E6484310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48451616-E5DB-149E-C2CD-192201EB0A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7BE08E2E-462F-ED77-656D-87FC24CEFA4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E65A17EC-63F8-BC4C-D369-5C4AA1BA6A93}"/>
              </a:ext>
            </a:extLst>
          </p:cNvPr>
          <p:cNvSpPr txBox="1"/>
          <p:nvPr/>
        </p:nvSpPr>
        <p:spPr>
          <a:xfrm>
            <a:off x="466025" y="473000"/>
            <a:ext cx="8621400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25B0D07-1BBF-AA58-CF78-FEFC422F3616}"/>
              </a:ext>
            </a:extLst>
          </p:cNvPr>
          <p:cNvSpPr txBox="1"/>
          <p:nvPr/>
        </p:nvSpPr>
        <p:spPr>
          <a:xfrm>
            <a:off x="7975542" y="5557917"/>
            <a:ext cx="4216458" cy="8156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Extraído da Apresentação da Secretaria Extraordinária da Reforma Tributária</a:t>
            </a:r>
          </a:p>
          <a:p>
            <a:pPr algn="r">
              <a:spcAft>
                <a:spcPts val="600"/>
              </a:spcAf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Ministério da Fazenda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EF9EDC3-5A43-6A2D-FA6D-34BE01FDDB88}"/>
              </a:ext>
            </a:extLst>
          </p:cNvPr>
          <p:cNvSpPr txBox="1"/>
          <p:nvPr/>
        </p:nvSpPr>
        <p:spPr>
          <a:xfrm>
            <a:off x="9090485" y="2810869"/>
            <a:ext cx="25245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ESTRUTURA DO PLP 68/2024 aprovado na Câmara dos Deputados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50D82B1-A16B-3DCD-1C80-0641FCD5F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179" y="-12442"/>
            <a:ext cx="5005498" cy="63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83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9EF839F7-6F88-3250-F37F-D38181F52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78F6F6C4-F3C6-9BA3-81A1-7A913760DBF7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024B8838-F003-F42F-F22F-365FFF04F42D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9B6AF9FA-EEBE-7727-B88B-7122EF08BB35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B227C462-82E5-5495-BDD4-68F93D7894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67C140D5-498D-472A-690A-ECCED234BB5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84A15F5E-7708-EDE2-7B42-08C1C955134F}"/>
              </a:ext>
            </a:extLst>
          </p:cNvPr>
          <p:cNvSpPr txBox="1"/>
          <p:nvPr/>
        </p:nvSpPr>
        <p:spPr>
          <a:xfrm>
            <a:off x="466025" y="473000"/>
            <a:ext cx="8621400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D18C1BB-2A72-A8AD-27F4-6DF3F1E6DD77}"/>
              </a:ext>
            </a:extLst>
          </p:cNvPr>
          <p:cNvSpPr txBox="1"/>
          <p:nvPr/>
        </p:nvSpPr>
        <p:spPr>
          <a:xfrm>
            <a:off x="-442902" y="6059563"/>
            <a:ext cx="4216458" cy="8156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Extraído da Apresentação da Secretaria Extraordinária da Reforma Tributária</a:t>
            </a:r>
          </a:p>
          <a:p>
            <a:pPr algn="r">
              <a:spcAft>
                <a:spcPts val="600"/>
              </a:spcAf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Ministério da Fazenda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BA659CA-EABF-DE43-BBE0-88486E387E43}"/>
              </a:ext>
            </a:extLst>
          </p:cNvPr>
          <p:cNvSpPr txBox="1"/>
          <p:nvPr/>
        </p:nvSpPr>
        <p:spPr>
          <a:xfrm>
            <a:off x="2291489" y="492732"/>
            <a:ext cx="6088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B050"/>
                </a:solidFill>
              </a:rPr>
              <a:t>NORMAS GERAIS DO IBS E DA CBS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C30505C-705E-85FE-669D-233BF332B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470" y="1348732"/>
            <a:ext cx="10606506" cy="47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78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24F17A06-40E6-53EF-B25A-005286F23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5F006628-AC3E-C36A-F891-1D60AED81634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8BE95B05-ABF3-D9DC-8BBC-DE337454ECC8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2911282D-6F95-19FE-F4A9-9632DE51CFA9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37B67BC5-49D8-05FA-043E-8A4540D6C8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469DBD3B-667E-DCFD-3C9B-ECEBF2CEB02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2491" y="-137196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EC75D5AA-7882-A174-B945-C8566E355E6C}"/>
              </a:ext>
            </a:extLst>
          </p:cNvPr>
          <p:cNvSpPr txBox="1"/>
          <p:nvPr/>
        </p:nvSpPr>
        <p:spPr>
          <a:xfrm>
            <a:off x="466025" y="473000"/>
            <a:ext cx="8621400" cy="59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61DA44-2AE6-D769-6A28-541276276A31}"/>
              </a:ext>
            </a:extLst>
          </p:cNvPr>
          <p:cNvSpPr txBox="1"/>
          <p:nvPr/>
        </p:nvSpPr>
        <p:spPr>
          <a:xfrm>
            <a:off x="-442902" y="6059563"/>
            <a:ext cx="4216458" cy="8156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Extraído da Apresentação da Secretaria Extraordinária da Reforma Tributária</a:t>
            </a:r>
          </a:p>
          <a:p>
            <a:pPr algn="r">
              <a:spcAft>
                <a:spcPts val="600"/>
              </a:spcAf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Ministério da Fazenda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09C110A-04C0-CD0D-5171-27FFF11934FA}"/>
              </a:ext>
            </a:extLst>
          </p:cNvPr>
          <p:cNvSpPr txBox="1"/>
          <p:nvPr/>
        </p:nvSpPr>
        <p:spPr>
          <a:xfrm>
            <a:off x="2361063" y="213832"/>
            <a:ext cx="6088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B050"/>
                </a:solidFill>
              </a:rPr>
              <a:t>OPERACIONALIZAÇÃO E ADMINISTRAÇÃO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14699A0-0C29-53B5-782F-DEB53B2BB4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4" y="828963"/>
            <a:ext cx="10823713" cy="478105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25E7A48-B118-BBB1-E596-9F718B1E40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74" y="5590898"/>
            <a:ext cx="2017643" cy="40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73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B4CCBA2A-CA7B-0C9F-4EFB-3B8767B5E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08C65BAA-63C2-42C1-24A8-6B88F311E836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76CC24EE-957C-D70C-9B24-535D0E8A8517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C56029FD-2411-2363-D1E4-19B950A0ED30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00FA725D-2BAF-00EB-1905-4B1400B6E0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2D127673-79F4-8429-A317-A86F40AA2F7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2491" y="-137196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6A030B28-BCC7-D9B0-B881-2D659155808B}"/>
              </a:ext>
            </a:extLst>
          </p:cNvPr>
          <p:cNvSpPr txBox="1"/>
          <p:nvPr/>
        </p:nvSpPr>
        <p:spPr>
          <a:xfrm>
            <a:off x="466025" y="473000"/>
            <a:ext cx="8621400" cy="59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A02BAE6-C824-9A2D-AF18-829FE2DC8D7B}"/>
              </a:ext>
            </a:extLst>
          </p:cNvPr>
          <p:cNvSpPr txBox="1"/>
          <p:nvPr/>
        </p:nvSpPr>
        <p:spPr>
          <a:xfrm>
            <a:off x="-442902" y="6059563"/>
            <a:ext cx="4216458" cy="8156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Extraído da Apresentação da Secretaria Extraordinária da Reforma Tributária</a:t>
            </a:r>
          </a:p>
          <a:p>
            <a:pPr algn="r">
              <a:spcAft>
                <a:spcPts val="600"/>
              </a:spcAf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Ministério da Fazenda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99B41C4-7656-9BB5-7A20-8B36CEA64849}"/>
              </a:ext>
            </a:extLst>
          </p:cNvPr>
          <p:cNvSpPr txBox="1"/>
          <p:nvPr/>
        </p:nvSpPr>
        <p:spPr>
          <a:xfrm>
            <a:off x="2361064" y="213832"/>
            <a:ext cx="3662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B050"/>
                </a:solidFill>
              </a:rPr>
              <a:t>REGIMES DIFERENCIADOS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4FA4A2A-6BA5-6688-1175-14B4CB62E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0991" y="700117"/>
            <a:ext cx="8875644" cy="523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89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60431040-EF51-8D1A-0486-968E7D7A2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F52D00EF-46FA-8119-1736-7C778E5CAED3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D8605758-843C-A5DE-F85B-0AB9C4DA7BD7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56AE8743-1B1A-AD03-1725-9291D7722BDC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D8F6E1CE-C3D5-7B84-620F-09423EC357E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1C993554-99FA-3B79-07B0-2191BE5E3D7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2491" y="-137196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8D00F527-239B-A41C-F815-5C7C23C84F9A}"/>
              </a:ext>
            </a:extLst>
          </p:cNvPr>
          <p:cNvSpPr txBox="1"/>
          <p:nvPr/>
        </p:nvSpPr>
        <p:spPr>
          <a:xfrm>
            <a:off x="466025" y="473000"/>
            <a:ext cx="8621400" cy="59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DC5012C-29D3-4B81-01DE-4DE775E8946E}"/>
              </a:ext>
            </a:extLst>
          </p:cNvPr>
          <p:cNvSpPr txBox="1"/>
          <p:nvPr/>
        </p:nvSpPr>
        <p:spPr>
          <a:xfrm>
            <a:off x="-442902" y="6059563"/>
            <a:ext cx="4216458" cy="8156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Extraído da Apresentação da Secretaria Extraordinária da Reforma Tributária</a:t>
            </a:r>
          </a:p>
          <a:p>
            <a:pPr algn="r">
              <a:spcAft>
                <a:spcPts val="600"/>
              </a:spcAf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Ministério da Fazenda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A0DAECE-8221-AF27-44F3-189156B20E3E}"/>
              </a:ext>
            </a:extLst>
          </p:cNvPr>
          <p:cNvSpPr txBox="1"/>
          <p:nvPr/>
        </p:nvSpPr>
        <p:spPr>
          <a:xfrm>
            <a:off x="2361064" y="213832"/>
            <a:ext cx="3662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B050"/>
                </a:solidFill>
              </a:rPr>
              <a:t>REGIMES DIFERENCIADOS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A7A97BF-10D7-5130-F018-5188F1E5E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792" y="927904"/>
            <a:ext cx="10029697" cy="500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07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9DDDA678-CE2B-B820-2C16-E0A18E955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96516475-4BD1-25D3-2F28-B28B40B17FA1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D6F6C8F0-603F-5896-8D0D-49AAE0D64914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68F9F24F-091B-8DC9-B7BE-FFC16348D40A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CF597C16-60A5-27FF-BF6C-9E785B080F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40C32A61-2ED7-7A91-48F5-AE6F408975E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2491" y="-137196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77C6D10C-C291-3BE4-313A-8CAF53D82E31}"/>
              </a:ext>
            </a:extLst>
          </p:cNvPr>
          <p:cNvSpPr txBox="1"/>
          <p:nvPr/>
        </p:nvSpPr>
        <p:spPr>
          <a:xfrm>
            <a:off x="466025" y="473000"/>
            <a:ext cx="8621400" cy="59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61777B5-CDE3-7CCD-34FF-9BBD397A198C}"/>
              </a:ext>
            </a:extLst>
          </p:cNvPr>
          <p:cNvSpPr txBox="1"/>
          <p:nvPr/>
        </p:nvSpPr>
        <p:spPr>
          <a:xfrm>
            <a:off x="-442902" y="6059563"/>
            <a:ext cx="4216458" cy="8156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Extraído da Apresentação da Secretaria Extraordinária da Reforma Tributária</a:t>
            </a:r>
          </a:p>
          <a:p>
            <a:pPr algn="r">
              <a:spcAft>
                <a:spcPts val="600"/>
              </a:spcAf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Ministério da Fazenda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40693DE-EFAE-4750-8450-73E4FBE96D2F}"/>
              </a:ext>
            </a:extLst>
          </p:cNvPr>
          <p:cNvSpPr txBox="1"/>
          <p:nvPr/>
        </p:nvSpPr>
        <p:spPr>
          <a:xfrm>
            <a:off x="2361064" y="213832"/>
            <a:ext cx="3662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B050"/>
                </a:solidFill>
              </a:rPr>
              <a:t>REGIMES DIFERENCIADOS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3BAA44E-6E25-AA71-1E9F-62BD59B7D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85697"/>
            <a:ext cx="12192000" cy="48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88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C061C720-5FAA-484C-1E1C-2933DEF62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08A0A434-9B7B-3E2C-DF2F-8D09E15034DF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5C663F45-0DA2-B77E-3DFC-E7DEE9252BD9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402365C1-723B-320C-BC77-25F922BE68E1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AA577AF9-ABCC-3733-60F7-C92EE09637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BEFB3597-4C27-7168-AEBD-A1EF38C4DFF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2491" y="-137196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0356EEF3-D3CB-6148-DE87-A5189413756C}"/>
              </a:ext>
            </a:extLst>
          </p:cNvPr>
          <p:cNvSpPr txBox="1"/>
          <p:nvPr/>
        </p:nvSpPr>
        <p:spPr>
          <a:xfrm>
            <a:off x="466025" y="473000"/>
            <a:ext cx="8621400" cy="59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95B58B5-DC57-7FFF-A70F-55219654EE2E}"/>
              </a:ext>
            </a:extLst>
          </p:cNvPr>
          <p:cNvSpPr txBox="1"/>
          <p:nvPr/>
        </p:nvSpPr>
        <p:spPr>
          <a:xfrm>
            <a:off x="-442902" y="6059563"/>
            <a:ext cx="4216458" cy="8156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Extraído da Apresentação da Secretaria Extraordinária da Reforma Tributária</a:t>
            </a:r>
          </a:p>
          <a:p>
            <a:pPr algn="r">
              <a:spcAft>
                <a:spcPts val="600"/>
              </a:spcAf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Ministério da Fazenda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C5B147-3667-2641-02C7-6894EEBA67D2}"/>
              </a:ext>
            </a:extLst>
          </p:cNvPr>
          <p:cNvSpPr txBox="1"/>
          <p:nvPr/>
        </p:nvSpPr>
        <p:spPr>
          <a:xfrm>
            <a:off x="2361064" y="213832"/>
            <a:ext cx="3662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B050"/>
                </a:solidFill>
              </a:rPr>
              <a:t>REGIMES DIFERENCIADOS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BE42CDD-780C-B75A-6F57-0B744D136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542" y="1063487"/>
            <a:ext cx="10675741" cy="493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87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ECF8FB26-4090-1694-1DAC-E2774D3B4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7FFB7D55-60DE-7997-BEA8-ED09E4AE25CA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0B5B7519-6732-74AC-C73B-B1FE37E5B671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E68F68A6-AC73-2883-884F-6A8A5B20B787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3537E44E-9589-E3B2-BFB3-EBA955D6EE3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A8355FDD-3B20-E0D6-E2D7-4E950E02085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2491" y="-137196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F2B115D8-43F7-3A91-B821-93D19934BB58}"/>
              </a:ext>
            </a:extLst>
          </p:cNvPr>
          <p:cNvSpPr txBox="1"/>
          <p:nvPr/>
        </p:nvSpPr>
        <p:spPr>
          <a:xfrm>
            <a:off x="466025" y="473000"/>
            <a:ext cx="8621400" cy="59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D49B129-6FC0-1189-D59E-C829B65D1551}"/>
              </a:ext>
            </a:extLst>
          </p:cNvPr>
          <p:cNvSpPr txBox="1"/>
          <p:nvPr/>
        </p:nvSpPr>
        <p:spPr>
          <a:xfrm>
            <a:off x="-442902" y="6059563"/>
            <a:ext cx="4216458" cy="8156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Extraído da Apresentação da Secretaria Extraordinária da Reforma Tributária</a:t>
            </a:r>
          </a:p>
          <a:p>
            <a:pPr algn="r">
              <a:spcAft>
                <a:spcPts val="600"/>
              </a:spcAf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Ministério da Fazenda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09C1011-EDF8-495C-BEE1-119C8BA6641B}"/>
              </a:ext>
            </a:extLst>
          </p:cNvPr>
          <p:cNvSpPr txBox="1"/>
          <p:nvPr/>
        </p:nvSpPr>
        <p:spPr>
          <a:xfrm>
            <a:off x="8346618" y="2413369"/>
            <a:ext cx="3662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3200" b="1" dirty="0">
                <a:solidFill>
                  <a:srgbClr val="00B050"/>
                </a:solidFill>
              </a:rPr>
              <a:t>REGIMES</a:t>
            </a:r>
          </a:p>
          <a:p>
            <a:pPr lvl="1"/>
            <a:r>
              <a:rPr lang="pt-BR" sz="3200" b="1" dirty="0">
                <a:solidFill>
                  <a:srgbClr val="00B050"/>
                </a:solidFill>
              </a:rPr>
              <a:t>ESPECÍFICOS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5D8516B-BED4-483D-5C3F-DCEB7895E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32" y="209443"/>
            <a:ext cx="7410450" cy="564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35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EF68B460-C654-91DF-F5C3-3DA06A5BB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C3966969-22CC-AB63-5884-C9242F7EE0E1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1718EF91-AB6A-27DA-C2EA-23F6D4E3FB97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4FFA0F47-0770-A3CD-E1BE-B2CAD7DC3A55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0CA18AA8-EA91-26F1-CA54-13BDC7B7ED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9605DC80-8851-03D6-D5E8-46B3FD978DF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2491" y="-137196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F86FA7E4-926F-614E-7F2C-C64320EB8194}"/>
              </a:ext>
            </a:extLst>
          </p:cNvPr>
          <p:cNvSpPr txBox="1"/>
          <p:nvPr/>
        </p:nvSpPr>
        <p:spPr>
          <a:xfrm>
            <a:off x="466025" y="473000"/>
            <a:ext cx="8621400" cy="59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4122874-7383-8A78-2587-FA7D4D8DD8E8}"/>
              </a:ext>
            </a:extLst>
          </p:cNvPr>
          <p:cNvSpPr txBox="1"/>
          <p:nvPr/>
        </p:nvSpPr>
        <p:spPr>
          <a:xfrm>
            <a:off x="-442902" y="6059563"/>
            <a:ext cx="4216458" cy="8156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Extraído da Apresentação da Secretaria Extraordinária da Reforma Tributária</a:t>
            </a:r>
          </a:p>
          <a:p>
            <a:pPr algn="r">
              <a:spcAft>
                <a:spcPts val="600"/>
              </a:spcAf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Ministério da Fazenda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CCBDAF-6C9A-3C75-A283-E2B6648A7AC6}"/>
              </a:ext>
            </a:extLst>
          </p:cNvPr>
          <p:cNvSpPr txBox="1"/>
          <p:nvPr/>
        </p:nvSpPr>
        <p:spPr>
          <a:xfrm>
            <a:off x="1103243" y="213832"/>
            <a:ext cx="4919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B050"/>
                </a:solidFill>
              </a:rPr>
              <a:t>TRANSIÇÃO PARA O NOVO MODELO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4BDA669-2B99-1893-C9D0-2DA13E09F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48869"/>
            <a:ext cx="12192000" cy="51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CE55EE56-7F64-BB6B-7366-776A51792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927A4182-719F-819C-9C7D-4EF90F032679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7B2B9854-D931-8837-0BB1-DB26B5C74993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57200F6C-EA39-5C3B-688C-0FB0E4A3379D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BC3538BC-27E8-08D8-AB0F-04170E09A5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1D15D37E-F3BB-45B5-E302-536990BC902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2491" y="-137196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245F41A6-696E-94F2-9761-052E7DEE1CEA}"/>
              </a:ext>
            </a:extLst>
          </p:cNvPr>
          <p:cNvSpPr txBox="1"/>
          <p:nvPr/>
        </p:nvSpPr>
        <p:spPr>
          <a:xfrm>
            <a:off x="466025" y="473000"/>
            <a:ext cx="8621400" cy="59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22B3C99-810F-8188-B526-7EDD5D0CD0C8}"/>
              </a:ext>
            </a:extLst>
          </p:cNvPr>
          <p:cNvSpPr txBox="1"/>
          <p:nvPr/>
        </p:nvSpPr>
        <p:spPr>
          <a:xfrm>
            <a:off x="-442902" y="6059563"/>
            <a:ext cx="4216458" cy="8156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Extraído da Apresentação da Secretaria Extraordinária da Reforma Tributária</a:t>
            </a:r>
          </a:p>
          <a:p>
            <a:pPr algn="r">
              <a:spcAft>
                <a:spcPts val="600"/>
              </a:spcAft>
            </a:pPr>
            <a:r>
              <a:rPr lang="pt-BR" sz="14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Ministério da Fazenda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EF9C63-8C76-0345-4188-0FF6114BE480}"/>
              </a:ext>
            </a:extLst>
          </p:cNvPr>
          <p:cNvSpPr txBox="1"/>
          <p:nvPr/>
        </p:nvSpPr>
        <p:spPr>
          <a:xfrm>
            <a:off x="1103243" y="213832"/>
            <a:ext cx="4919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rgbClr val="00B050"/>
                </a:solidFill>
              </a:rPr>
              <a:t>ZONA FRANCA DE MANAUS</a:t>
            </a:r>
            <a:endParaRPr lang="pt-BR" sz="2000" b="1" dirty="0">
              <a:solidFill>
                <a:srgbClr val="00B050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E469D49-4137-480E-4F68-37E513CC68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71541"/>
            <a:ext cx="12192000" cy="45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3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1078550" y="1165150"/>
            <a:ext cx="9564600" cy="48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466025" y="473000"/>
            <a:ext cx="8621400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00036E7-CBAE-F7F1-A721-817908156B30}"/>
              </a:ext>
            </a:extLst>
          </p:cNvPr>
          <p:cNvSpPr txBox="1"/>
          <p:nvPr/>
        </p:nvSpPr>
        <p:spPr>
          <a:xfrm>
            <a:off x="7965728" y="5440546"/>
            <a:ext cx="4216458" cy="8156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Extraído da Apresentação da Secretaria Extraordinária da Reforma Tributária</a:t>
            </a:r>
          </a:p>
          <a:p>
            <a:pPr algn="r">
              <a:spcAft>
                <a:spcPts val="600"/>
              </a:spcAf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Ministério da Fazenda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04C02BF-07D2-4CDE-CAA8-A1143572C7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037" y="192025"/>
            <a:ext cx="7048500" cy="61722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1F230B9-805D-ABA3-66D3-FBED8756CA0F}"/>
              </a:ext>
            </a:extLst>
          </p:cNvPr>
          <p:cNvSpPr txBox="1"/>
          <p:nvPr/>
        </p:nvSpPr>
        <p:spPr>
          <a:xfrm>
            <a:off x="8982750" y="2693238"/>
            <a:ext cx="2524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REFORMA TRIBUTÁRIA DO CONSUMO – EC 132/23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5A88DDD3-E158-0D64-E5E7-EFAF527ED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950E59CB-E79C-EFA2-F6C0-5F21AC11427A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BBB56DA4-CD3F-BB1E-7FB4-671C913DA121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4D9DA209-5081-C437-81D3-E4AE4996E1DB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F5387287-00C1-E25F-33B7-D737E7EF60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AF47832B-58D5-1503-9765-7CFBC6BD344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2491" y="-137196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263ED806-8BD3-D0F1-3C4E-6D75675C8AEE}"/>
              </a:ext>
            </a:extLst>
          </p:cNvPr>
          <p:cNvSpPr txBox="1"/>
          <p:nvPr/>
        </p:nvSpPr>
        <p:spPr>
          <a:xfrm>
            <a:off x="466025" y="473000"/>
            <a:ext cx="8621400" cy="59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FBBB68F-59C5-5A53-4BCA-F5EE41AAE44F}"/>
              </a:ext>
            </a:extLst>
          </p:cNvPr>
          <p:cNvSpPr txBox="1"/>
          <p:nvPr/>
        </p:nvSpPr>
        <p:spPr>
          <a:xfrm>
            <a:off x="-442902" y="6059563"/>
            <a:ext cx="4216458" cy="8156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Extraído da Apresentação da Secretaria Extraordinária da Reforma Tributária</a:t>
            </a:r>
          </a:p>
          <a:p>
            <a:pPr algn="r">
              <a:spcAft>
                <a:spcPts val="600"/>
              </a:spcAft>
            </a:pPr>
            <a:r>
              <a:rPr lang="pt-BR" sz="14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Ministério da Fazenda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56062D-80E4-5652-CB18-0C3AFF1C38D6}"/>
              </a:ext>
            </a:extLst>
          </p:cNvPr>
          <p:cNvSpPr txBox="1"/>
          <p:nvPr/>
        </p:nvSpPr>
        <p:spPr>
          <a:xfrm>
            <a:off x="4167554" y="200448"/>
            <a:ext cx="4919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B050"/>
                </a:solidFill>
              </a:rPr>
              <a:t>IMPOSTO SELETIVO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DA65ACE-21AD-AAE0-0665-E226AB5E1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853" y="736454"/>
            <a:ext cx="8896093" cy="526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15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5CD6642D-FBF3-D5E5-F126-4D3D9AEDF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CCE06474-FCFB-DCE4-16CB-E2434BB443F9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B5B8682B-6437-EDED-9112-99D15BEB6A74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D020403A-123A-DAA6-7C97-5D4ADE488099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C1C536FC-FFEC-358C-6559-5D7C1A6142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93FCA541-2003-30ED-1A5E-E69E776CB30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2491" y="-137196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CB52B812-2E0B-03AE-A567-481B68455E42}"/>
              </a:ext>
            </a:extLst>
          </p:cNvPr>
          <p:cNvSpPr txBox="1"/>
          <p:nvPr/>
        </p:nvSpPr>
        <p:spPr>
          <a:xfrm>
            <a:off x="466025" y="473000"/>
            <a:ext cx="8621400" cy="59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7DEDFDD-3F4F-5B84-5ABA-240D5396DA15}"/>
              </a:ext>
            </a:extLst>
          </p:cNvPr>
          <p:cNvSpPr txBox="1"/>
          <p:nvPr/>
        </p:nvSpPr>
        <p:spPr>
          <a:xfrm>
            <a:off x="-442902" y="6059563"/>
            <a:ext cx="4216458" cy="8156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Extraído da Apresentação da Secretaria Extraordinária da Reforma Tributária</a:t>
            </a:r>
          </a:p>
          <a:p>
            <a:pPr algn="r">
              <a:spcAft>
                <a:spcPts val="600"/>
              </a:spcAft>
            </a:pPr>
            <a:r>
              <a:rPr lang="pt-BR" sz="14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Ministério da Fazenda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E06E691-1827-1DC3-33E3-5FB7DC7BB359}"/>
              </a:ext>
            </a:extLst>
          </p:cNvPr>
          <p:cNvSpPr txBox="1"/>
          <p:nvPr/>
        </p:nvSpPr>
        <p:spPr>
          <a:xfrm>
            <a:off x="615113" y="255675"/>
            <a:ext cx="862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B050"/>
                </a:solidFill>
              </a:rPr>
              <a:t>ALTERAÇÕES ACRESCENTADAS NA CÂMARA DOS DEPUTADOS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50B2F71-BBF9-3C52-F924-44C505CF2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39570"/>
            <a:ext cx="12192000" cy="47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26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027640A5-0A75-7FFB-CC68-C2A7D4F3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860EF183-E0BB-DBC2-E571-CBF254C467C1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843C7E97-163F-FA11-92A8-B9ED2E1BA078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21E0B2FE-73F5-8766-E44A-B7FBCC25F127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41DD3B9D-9771-0811-B403-6E12A57A40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D258A3A9-AFE3-E218-CA4E-85021ED3FC7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2491" y="-137196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E11E0C71-6C83-54EF-A132-1566455D5AF3}"/>
              </a:ext>
            </a:extLst>
          </p:cNvPr>
          <p:cNvSpPr txBox="1"/>
          <p:nvPr/>
        </p:nvSpPr>
        <p:spPr>
          <a:xfrm>
            <a:off x="466025" y="473000"/>
            <a:ext cx="8621400" cy="59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0ADE3E4-6C1C-2692-1BE2-D81D284E8F1F}"/>
              </a:ext>
            </a:extLst>
          </p:cNvPr>
          <p:cNvSpPr txBox="1"/>
          <p:nvPr/>
        </p:nvSpPr>
        <p:spPr>
          <a:xfrm>
            <a:off x="9087425" y="4981547"/>
            <a:ext cx="2895982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Gobetti e Monteiro, 2023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: 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hlinkClick r:id="rId5"/>
              </a:rPr>
              <a:t>https://www.ipea.gov.br/cartadeconjuntura/wp-content/uploads/2023/08/230828_reforma_tributaria_cc_60_nota_18.pdf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C793645-3284-ECD4-825B-2FD9B0E1E1B4}"/>
              </a:ext>
            </a:extLst>
          </p:cNvPr>
          <p:cNvSpPr txBox="1"/>
          <p:nvPr/>
        </p:nvSpPr>
        <p:spPr>
          <a:xfrm>
            <a:off x="9385121" y="2767280"/>
            <a:ext cx="2674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B050"/>
                </a:solidFill>
              </a:rPr>
              <a:t>IMPACTOS REDISTRIBUTIVOS SOBRE ESTADOS E MUNICÍPIOS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C8EFBBC-2122-9418-CAFB-ED31659E1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171"/>
            <a:ext cx="8771730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B1CC655-8C36-A996-1622-F73C923C1746}"/>
              </a:ext>
            </a:extLst>
          </p:cNvPr>
          <p:cNvSpPr/>
          <p:nvPr/>
        </p:nvSpPr>
        <p:spPr>
          <a:xfrm>
            <a:off x="1192696" y="1321904"/>
            <a:ext cx="7504043" cy="19741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6874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7EF83523-8FD6-58AE-F5A1-A6A7C288A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288411D2-7754-0A85-FC7A-7D1D66705D0B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2D41C182-1542-1390-E448-5B53B2610386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07846180-83FE-D355-48AE-6BC33B5F0976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58409496-6080-174E-99F2-C57CA2D709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D7303AEC-CEAD-324B-B136-70B37F52BC8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2491" y="-137196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6657D3CC-C0C8-7349-4D20-D5D574CA432B}"/>
              </a:ext>
            </a:extLst>
          </p:cNvPr>
          <p:cNvSpPr txBox="1"/>
          <p:nvPr/>
        </p:nvSpPr>
        <p:spPr>
          <a:xfrm>
            <a:off x="466025" y="473000"/>
            <a:ext cx="8621400" cy="59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D5D199A-9C67-1DCB-F13B-1A1AE1DF9AA3}"/>
              </a:ext>
            </a:extLst>
          </p:cNvPr>
          <p:cNvSpPr txBox="1"/>
          <p:nvPr/>
        </p:nvSpPr>
        <p:spPr>
          <a:xfrm>
            <a:off x="98505" y="6161521"/>
            <a:ext cx="555597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Gobetti e Monteiro, 2023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: 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hlinkClick r:id="rId5"/>
              </a:rPr>
              <a:t>https://www.ipea.gov.br/cartadeconjuntura/wp-content/uploads/2023/08/230828_reforma_tributaria_cc_60_nota_18.pdf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7716EFB-4FA0-39BC-CE31-0074E70ACACD}"/>
              </a:ext>
            </a:extLst>
          </p:cNvPr>
          <p:cNvSpPr txBox="1"/>
          <p:nvPr/>
        </p:nvSpPr>
        <p:spPr>
          <a:xfrm>
            <a:off x="9385121" y="2767280"/>
            <a:ext cx="2674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B050"/>
                </a:solidFill>
              </a:rPr>
              <a:t>IMPACTOS REDISTRIBUTIVOS SOBRE ESTADOS E MUNICÍPIOS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42D5448-BC7C-B5E1-A897-28BBCB2290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" y="0"/>
            <a:ext cx="9382539" cy="6173566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6FA5445-E22A-755A-632D-F747F26861C6}"/>
              </a:ext>
            </a:extLst>
          </p:cNvPr>
          <p:cNvSpPr/>
          <p:nvPr/>
        </p:nvSpPr>
        <p:spPr>
          <a:xfrm>
            <a:off x="228600" y="1359978"/>
            <a:ext cx="8984974" cy="1953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51537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8DFD95CD-11CE-ABB6-8CEA-9FACBE1D3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9FB09A9B-6AA8-9023-D10D-B505BF690374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5E9A0B55-D52F-F916-B51E-218F726E491E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81E11885-039D-F429-C12F-E5CE8BA985F1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15F4867A-B022-4B31-5F6E-18B9884760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F6E9A5E7-4176-9334-3B4A-A1B380EB3EB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2491" y="-137196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516CEBFE-8A4A-D6C0-BDEC-744F9225C08F}"/>
              </a:ext>
            </a:extLst>
          </p:cNvPr>
          <p:cNvSpPr txBox="1"/>
          <p:nvPr/>
        </p:nvSpPr>
        <p:spPr>
          <a:xfrm>
            <a:off x="466025" y="473000"/>
            <a:ext cx="8621400" cy="59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2D9C64A-5BB0-38DF-9DFD-1599CA7F2F00}"/>
              </a:ext>
            </a:extLst>
          </p:cNvPr>
          <p:cNvSpPr txBox="1"/>
          <p:nvPr/>
        </p:nvSpPr>
        <p:spPr>
          <a:xfrm>
            <a:off x="98505" y="6161521"/>
            <a:ext cx="555597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Gobetti e Monteiro, 2023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: 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hlinkClick r:id="rId5"/>
              </a:rPr>
              <a:t>https://www.ipea.gov.br/cartadeconjuntura/wp-content/uploads/2023/08/230828_reforma_tributaria_cc_60_nota_18.pdf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A158A80-EC66-1B3A-8897-DF4EF485A804}"/>
              </a:ext>
            </a:extLst>
          </p:cNvPr>
          <p:cNvSpPr txBox="1"/>
          <p:nvPr/>
        </p:nvSpPr>
        <p:spPr>
          <a:xfrm>
            <a:off x="9385121" y="2767280"/>
            <a:ext cx="2674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B050"/>
                </a:solidFill>
              </a:rPr>
              <a:t>IMPACTOS REDISTRIBUTIVOS SOBRE ESTADOS E MUNICÍPIOS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D0A0AC7-F5F2-24C8-1199-12985FF148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8"/>
            <a:ext cx="8689745" cy="615314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270F76A-A9D2-FE51-5014-CEC4A4F3FE8E}"/>
              </a:ext>
            </a:extLst>
          </p:cNvPr>
          <p:cNvSpPr/>
          <p:nvPr/>
        </p:nvSpPr>
        <p:spPr>
          <a:xfrm>
            <a:off x="6996" y="1789041"/>
            <a:ext cx="8540656" cy="20148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417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8F9BF298-7F83-0966-CF05-93B62B1C6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73B68A11-E4BD-1399-ED64-96DAB02E8B29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D3423EAE-BED0-486A-C6A3-A9685DF6D528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B7FD68FA-C010-02A1-A76F-9B2FEFF7DB0A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60820D1F-3ED9-2E6E-3DD6-3078921DE3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4176D2A9-7F98-1181-F480-FFA9013A4CE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2491" y="-137196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897E9042-EF51-6E5E-E34D-E078B59CB331}"/>
              </a:ext>
            </a:extLst>
          </p:cNvPr>
          <p:cNvSpPr txBox="1"/>
          <p:nvPr/>
        </p:nvSpPr>
        <p:spPr>
          <a:xfrm>
            <a:off x="466025" y="473000"/>
            <a:ext cx="8621400" cy="59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812D51D-CD2F-29D8-F2FE-160E538497BD}"/>
              </a:ext>
            </a:extLst>
          </p:cNvPr>
          <p:cNvSpPr txBox="1"/>
          <p:nvPr/>
        </p:nvSpPr>
        <p:spPr>
          <a:xfrm>
            <a:off x="-442902" y="6059563"/>
            <a:ext cx="742017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Gobetti e Monteiro, 2023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hlinkClick r:id="rId5"/>
              </a:rPr>
              <a:t>https://www.ipea.gov.br/cartadeconjuntura/wp-content/uploads/2023/08/230828_reforma_tributaria_cc_60_nota_18.pdf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4FF9EC-0ADA-8099-407F-973B7D1FCA15}"/>
              </a:ext>
            </a:extLst>
          </p:cNvPr>
          <p:cNvSpPr txBox="1"/>
          <p:nvPr/>
        </p:nvSpPr>
        <p:spPr>
          <a:xfrm>
            <a:off x="615113" y="255675"/>
            <a:ext cx="862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B050"/>
                </a:solidFill>
              </a:rPr>
              <a:t>IMPACTOS REDISTRIBUTIVOS SOBRE ESTADOS E MUNICÍPIOS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70D4FF1-861F-6762-A250-0D17B06B3C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530837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86704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2850" y="-35350"/>
            <a:ext cx="12254853" cy="68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 rotWithShape="1">
          <a:blip r:embed="rId4">
            <a:alphaModFix/>
          </a:blip>
          <a:srcRect l="37315" r="7928"/>
          <a:stretch/>
        </p:blipFill>
        <p:spPr>
          <a:xfrm>
            <a:off x="7584525" y="2749425"/>
            <a:ext cx="3456502" cy="240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 rotWithShape="1">
          <a:blip r:embed="rId4">
            <a:alphaModFix/>
          </a:blip>
          <a:srcRect l="8222" t="23996" r="64748" b="22891"/>
          <a:stretch/>
        </p:blipFill>
        <p:spPr>
          <a:xfrm>
            <a:off x="8466025" y="4788475"/>
            <a:ext cx="1706250" cy="127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894CD305-BDF3-C388-2F5F-9F30D4C0A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8F385DAD-8CAC-D7AC-ACDB-1C26318620EB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A419ACB8-AFF2-6457-B623-EAABC9FBA7BC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C6D6B010-598C-CFDA-9C88-53370D59BEEA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1B892A88-51A3-C68D-CF6D-D3081BE83B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490B0A25-351D-1532-F5FE-ECC1BFE691A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2491" y="-137196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4FED49AB-D5B9-FE0C-C82B-A9420430B28E}"/>
              </a:ext>
            </a:extLst>
          </p:cNvPr>
          <p:cNvSpPr txBox="1"/>
          <p:nvPr/>
        </p:nvSpPr>
        <p:spPr>
          <a:xfrm>
            <a:off x="466025" y="473000"/>
            <a:ext cx="8621400" cy="59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E70484-6D6B-2E93-6DFA-66094FF6CEF3}"/>
              </a:ext>
            </a:extLst>
          </p:cNvPr>
          <p:cNvSpPr txBox="1"/>
          <p:nvPr/>
        </p:nvSpPr>
        <p:spPr>
          <a:xfrm>
            <a:off x="843867" y="371998"/>
            <a:ext cx="8737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</a:rPr>
              <a:t>IBS – Competência Compartilhada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CCADB1-D5D5-28E8-BBB8-8B7B53B51925}"/>
              </a:ext>
            </a:extLst>
          </p:cNvPr>
          <p:cNvSpPr txBox="1">
            <a:spLocks/>
          </p:cNvSpPr>
          <p:nvPr/>
        </p:nvSpPr>
        <p:spPr>
          <a:xfrm>
            <a:off x="1128075" y="1175075"/>
            <a:ext cx="9332699" cy="508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EMENDA CONSTITUCIONAL Nº 132/2023</a:t>
            </a: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Art. 156-A. Lei complementar instituirá </a:t>
            </a:r>
            <a:r>
              <a:rPr lang="pt-BR" sz="18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imposto sobre bens e serviços de competência compartilhada</a:t>
            </a: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entre Estados, Distrito Federal e Municípios.</a:t>
            </a: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§ 1º O imposto previsto no caput será informado pelo princípio da neutralidade e atenderá ao seguinte:</a:t>
            </a: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(...)</a:t>
            </a: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IV - terá </a:t>
            </a:r>
            <a:r>
              <a:rPr lang="pt-BR" sz="18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legislação única e uniforme </a:t>
            </a: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 todo o território nacional, ressalvado o disposto no inciso V;</a:t>
            </a: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 - cada ente federativo fixará sua </a:t>
            </a:r>
            <a:r>
              <a:rPr lang="pt-BR" sz="18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alíquota própria por lei específica</a:t>
            </a: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 - </a:t>
            </a:r>
            <a:r>
              <a:rPr lang="pt-BR" sz="18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 alíquota fixada </a:t>
            </a: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pelo ente federativo na forma do inciso V </a:t>
            </a:r>
            <a:r>
              <a:rPr lang="pt-BR" sz="18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será a mesma para todas as operações </a:t>
            </a: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 bens materiais ou imateriais, inclusive direitos, ou com serviços, ressalvadas as hipóteses previstas nesta Constituição;</a:t>
            </a: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VII - será cobrado pelo somatório das alíquotas do </a:t>
            </a:r>
            <a:r>
              <a:rPr lang="pt-BR" sz="18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Estado e do Município de destino </a:t>
            </a: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 operação;</a:t>
            </a: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0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67B34264-F086-7A5B-DB5D-84BF22BA7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F5713B5E-456D-EFD7-22EB-2976859B6425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EA00397E-B443-1CD0-A843-810E22B0D2FB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3C014B43-8E78-1710-049B-AE8885F5CBCB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1B67ECD1-480E-5577-CEEC-CCD423CFA0F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BA050CBC-8A1A-2A84-48AD-F32D267F868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2491" y="-137196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9E85FDCA-7986-9E98-1190-2D7AF455DD25}"/>
              </a:ext>
            </a:extLst>
          </p:cNvPr>
          <p:cNvSpPr txBox="1"/>
          <p:nvPr/>
        </p:nvSpPr>
        <p:spPr>
          <a:xfrm>
            <a:off x="466025" y="473000"/>
            <a:ext cx="8621400" cy="59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5782E9F-89F4-1997-DA6C-DD6A2E199CCE}"/>
              </a:ext>
            </a:extLst>
          </p:cNvPr>
          <p:cNvSpPr txBox="1"/>
          <p:nvPr/>
        </p:nvSpPr>
        <p:spPr>
          <a:xfrm>
            <a:off x="843867" y="371998"/>
            <a:ext cx="8737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</a:rPr>
              <a:t>IBS – Integração via Comitê Gestor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22705C-A4C8-8FA5-DA93-15C313506EAB}"/>
              </a:ext>
            </a:extLst>
          </p:cNvPr>
          <p:cNvSpPr txBox="1">
            <a:spLocks/>
          </p:cNvSpPr>
          <p:nvPr/>
        </p:nvSpPr>
        <p:spPr>
          <a:xfrm>
            <a:off x="863792" y="1175074"/>
            <a:ext cx="10943895" cy="551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EMENDA CONSTITUCIONAL Nº 132/2023</a:t>
            </a:r>
          </a:p>
          <a:p>
            <a:pPr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Art. 156-B. Os Estados, o Distrito Federal e os Municípios exercerão de </a:t>
            </a:r>
            <a:r>
              <a:rPr lang="pt-BR" sz="18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forma integrada, exclusivamente por meio do Comitê Gestor do Imposto sobre Bens e Serviços</a:t>
            </a: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nos termos e limites estabelecidos nesta Constituição e em lei complementar, as seguintes competências administrativas relativas ao imposto de que trata o art. 156-A:</a:t>
            </a:r>
          </a:p>
          <a:p>
            <a:pPr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- editar </a:t>
            </a:r>
            <a:r>
              <a:rPr lang="pt-BR" sz="18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regulamento único e uniformizar a interpretação </a:t>
            </a: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a aplicação da legislação do imposto;</a:t>
            </a:r>
          </a:p>
          <a:p>
            <a:pPr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 - arrecadar o imposto, efetuar as compensações e distribuir o produto da arrecadação entre Estados, Distrito Federal e Municípios;</a:t>
            </a:r>
          </a:p>
          <a:p>
            <a:pPr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III - decidir o contencioso administrativo.</a:t>
            </a:r>
          </a:p>
          <a:p>
            <a:pPr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(...)</a:t>
            </a:r>
          </a:p>
          <a:p>
            <a:pPr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§ 2º </a:t>
            </a:r>
            <a:r>
              <a:rPr lang="pt-BR" sz="18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Na forma da lei complementar</a:t>
            </a: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 (...)</a:t>
            </a:r>
          </a:p>
          <a:p>
            <a:pPr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 - a fiscalização, o lançamento, a cobrança, a representação administrativa e a representação judicial relativos ao imposto serão realizados, no âmbito de suas respectivas competências, pelas administrações tributárias e procuradorias dos Estados, do Distrito Federal e dos Municípios, que poderão definir hipóteses de delegação ou de compartilhamento de competências, </a:t>
            </a:r>
            <a:r>
              <a:rPr lang="pt-BR" sz="18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cabendo ao Comitê Gestor a coordenação dessas atividades administrativas com vistas à integração entre os entes federativos</a:t>
            </a: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 - as competências exclusivas das carreiras da administração tributária e das procuradorias dos Estados, do Distrito Federal e dos Municípios serão exercidas, no Comitê Gestor e na representação deste, </a:t>
            </a:r>
            <a:r>
              <a:rPr lang="pt-BR" sz="18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por servidores das referidas carreiras</a:t>
            </a: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37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DAE4EF6F-390F-E2A1-2E3C-D04EEA769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FA63C7C1-AA57-362F-3667-E5CEEDEF526E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B8EF613F-BFC5-3141-2D99-7B5B757039E0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AE2D029B-3F08-4943-1B5B-B882E56EB88E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9B7989A9-7E6D-3D64-3521-DD0E0E3A07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B5C2F37D-5620-E9C8-CEA6-71D28BACE07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2491" y="-137196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1EDBC581-8B3F-8D83-2908-D96F5BFC7F7C}"/>
              </a:ext>
            </a:extLst>
          </p:cNvPr>
          <p:cNvSpPr txBox="1"/>
          <p:nvPr/>
        </p:nvSpPr>
        <p:spPr>
          <a:xfrm>
            <a:off x="466025" y="473000"/>
            <a:ext cx="8621400" cy="59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9AE0AD7-59F4-E5A4-8D19-1D51087B9F89}"/>
              </a:ext>
            </a:extLst>
          </p:cNvPr>
          <p:cNvSpPr txBox="1"/>
          <p:nvPr/>
        </p:nvSpPr>
        <p:spPr>
          <a:xfrm>
            <a:off x="843867" y="371998"/>
            <a:ext cx="8737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</a:rPr>
              <a:t>IBS – Integração Ampla (IBS e CBS)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D5F554-0C60-60FA-4484-68DBFFE03AA9}"/>
              </a:ext>
            </a:extLst>
          </p:cNvPr>
          <p:cNvSpPr txBox="1">
            <a:spLocks/>
          </p:cNvSpPr>
          <p:nvPr/>
        </p:nvSpPr>
        <p:spPr>
          <a:xfrm>
            <a:off x="863792" y="1175074"/>
            <a:ext cx="10943895" cy="551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EMENDA CONSTITUCIONAL Nº 132/2023</a:t>
            </a: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Art. 156-B. (...)</a:t>
            </a: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§ 6º O </a:t>
            </a:r>
            <a:r>
              <a:rPr lang="pt-BR" sz="18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Comitê Gestor do Imposto sobre Bens e Serviços, a administração tributária da União e a Procuradoria-Geral da Fazenda Nacional</a:t>
            </a: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compartilharão informações fiscais relacionadas aos tributos previstos nos </a:t>
            </a:r>
            <a:r>
              <a:rPr lang="pt-BR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arts</a:t>
            </a: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156-A e 195, V, e atuarão com vistas a harmonizar normas, interpretações, obrigações acessórias e procedimentos a eles relativos.</a:t>
            </a: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§ 7º O Comitê Gestor do Imposto sobre Bens e Serviços e a administração tributária da União poderão implementar soluções integradas para a administração e cobrança dos tributos previstos nos </a:t>
            </a:r>
            <a:r>
              <a:rPr lang="pt-BR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arts</a:t>
            </a: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156-A e 195, V.</a:t>
            </a: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§ 8º Lei complementar poderá prever </a:t>
            </a:r>
            <a:r>
              <a:rPr lang="pt-BR" sz="18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 integração do contencioso administrativo </a:t>
            </a: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relativo aos tributos previstos nos </a:t>
            </a:r>
            <a:r>
              <a:rPr lang="pt-BR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arts</a:t>
            </a:r>
            <a:r>
              <a:rPr lang="pt-B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156-A e 195, V."</a:t>
            </a:r>
          </a:p>
        </p:txBody>
      </p:sp>
    </p:spTree>
    <p:extLst>
      <p:ext uri="{BB962C8B-B14F-4D97-AF65-F5344CB8AC3E}">
        <p14:creationId xmlns:p14="http://schemas.microsoft.com/office/powerpoint/2010/main" val="2088539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821A433D-851E-9277-8980-74F0A640E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FAB94630-9C22-99AF-CB7F-92A1E8EE64F5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C0BE2DA2-C422-9A9A-F075-E0B551E53BEC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B1F7E6BB-7E90-5853-BB81-BDB73BF456E3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182BDA1D-E1FC-98F2-2689-A4548D019D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E1537CBD-2CF3-9564-E48C-34617C302ED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2491" y="-137196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460F20D9-F5C1-9DA7-F8EA-71C45A252DCF}"/>
              </a:ext>
            </a:extLst>
          </p:cNvPr>
          <p:cNvSpPr txBox="1"/>
          <p:nvPr/>
        </p:nvSpPr>
        <p:spPr>
          <a:xfrm>
            <a:off x="466025" y="473000"/>
            <a:ext cx="8621400" cy="59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B68A3B1-C5CA-452B-55CC-612C832C4A81}"/>
              </a:ext>
            </a:extLst>
          </p:cNvPr>
          <p:cNvSpPr txBox="1"/>
          <p:nvPr/>
        </p:nvSpPr>
        <p:spPr>
          <a:xfrm>
            <a:off x="843867" y="371998"/>
            <a:ext cx="5328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</a:rPr>
              <a:t>CARACTERÍSTICAS DO IBS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28AC4-B670-AF38-B41A-7A30157BD779}"/>
              </a:ext>
            </a:extLst>
          </p:cNvPr>
          <p:cNvSpPr txBox="1">
            <a:spLocks/>
          </p:cNvSpPr>
          <p:nvPr/>
        </p:nvSpPr>
        <p:spPr>
          <a:xfrm>
            <a:off x="1128075" y="1175075"/>
            <a:ext cx="9332699" cy="508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Times New Roman" panose="02020603050405020304" pitchFamily="18" charset="0"/>
              </a:rPr>
              <a:t>Base ampla </a:t>
            </a:r>
            <a:r>
              <a:rPr lang="pt-BR" sz="1900" dirty="0">
                <a:latin typeface="Abadi" panose="020B0604020104020204" pitchFamily="34" charset="0"/>
                <a:ea typeface="Times New Roman" panose="02020603050405020304" pitchFamily="18" charset="0"/>
              </a:rPr>
              <a:t>(operações onerosas com bens materiais e imateriais, ou </a:t>
            </a:r>
            <a:r>
              <a:rPr lang="pt-BR" sz="1900" dirty="0">
                <a:solidFill>
                  <a:schemeClr val="accent1"/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operações com serviços</a:t>
            </a:r>
            <a:r>
              <a:rPr lang="pt-BR" sz="1900" dirty="0">
                <a:latin typeface="Abadi" panose="020B0604020104020204" pitchFamily="34" charset="0"/>
                <a:ea typeface="Times New Roman" panose="02020603050405020304" pitchFamily="18" charset="0"/>
              </a:rPr>
              <a:t>, e direitos)</a:t>
            </a: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Times New Roman" panose="02020603050405020304" pitchFamily="18" charset="0"/>
              </a:rPr>
              <a:t>Regulamento </a:t>
            </a:r>
            <a:r>
              <a:rPr lang="pt-BR" sz="1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Times New Roman" panose="02020603050405020304" pitchFamily="18" charset="0"/>
              </a:rPr>
              <a:t>único</a:t>
            </a:r>
            <a:r>
              <a:rPr lang="pt-BR" sz="1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Times New Roman" panose="02020603050405020304" pitchFamily="18" charset="0"/>
              </a:rPr>
              <a:t> nacional</a:t>
            </a:r>
            <a:r>
              <a:rPr lang="pt-B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pt-B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Abadi" panose="020B0604020104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SIMPLIFICAÇÃO</a:t>
            </a:r>
            <a:endParaRPr lang="pt-BR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Times New Roman" panose="02020603050405020304" pitchFamily="18" charset="0"/>
              </a:rPr>
              <a:t>Não-cumulatividade plena </a:t>
            </a:r>
            <a:r>
              <a:rPr lang="pt-BR" sz="1900" dirty="0">
                <a:latin typeface="Abadi" panose="020B0604020104020204" pitchFamily="34" charset="0"/>
                <a:ea typeface="Times New Roman" panose="02020603050405020304" pitchFamily="18" charset="0"/>
              </a:rPr>
              <a:t>(crédito financeiro e não físico, com ressarcimento ágil)</a:t>
            </a: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Times New Roman" panose="02020603050405020304" pitchFamily="18" charset="0"/>
              </a:rPr>
              <a:t>Princípio do destino </a:t>
            </a:r>
            <a:r>
              <a:rPr lang="pt-BR" sz="1900" dirty="0">
                <a:latin typeface="Abadi" panose="020B0604020104020204" pitchFamily="34" charset="0"/>
                <a:ea typeface="Times New Roman" panose="02020603050405020304" pitchFamily="18" charset="0"/>
              </a:rPr>
              <a:t>(arrecadação pertence ao ente federativo onde ocorrer o consumo)</a:t>
            </a: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900" dirty="0">
                <a:latin typeface="Abadi" panose="020B0604020104020204" pitchFamily="34" charset="0"/>
                <a:ea typeface="Times New Roman" panose="02020603050405020304" pitchFamily="18" charset="0"/>
              </a:rPr>
              <a:t>Calculado “por fora” </a:t>
            </a:r>
            <a:r>
              <a:rPr lang="pt-BR" sz="1900" dirty="0">
                <a:latin typeface="Abadi" panose="020B0604020104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Abadi" panose="020B0604020104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TRANSPARÊNCIA</a:t>
            </a:r>
            <a:endParaRPr lang="pt-BR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900" dirty="0">
                <a:latin typeface="Abadi" panose="020B0604020104020204" pitchFamily="34" charset="0"/>
                <a:ea typeface="Times New Roman" panose="02020603050405020304" pitchFamily="18" charset="0"/>
              </a:rPr>
              <a:t>Desoneração dos investimentos</a:t>
            </a: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900" dirty="0">
                <a:latin typeface="Abadi" panose="020B0604020104020204" pitchFamily="34" charset="0"/>
                <a:ea typeface="Times New Roman" panose="02020603050405020304" pitchFamily="18" charset="0"/>
              </a:rPr>
              <a:t>Desoneração das exportações</a:t>
            </a:r>
          </a:p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1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9512CD32-C7C0-3054-C07C-8B3A74155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46FE33D4-6742-8863-FC37-8CC4107113A1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EDE7C175-EB4C-7380-DA2F-36770EFE0A49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B6699E34-1C67-A708-DC7C-0B7BB117BDCC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276D5E4A-7EFF-C752-2349-871B5D7A8A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53237203-B5CA-1646-A8B6-CBD3B15FED9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2491" y="-137196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7C6A6FC9-B189-CF85-4683-45BA4D92FC6A}"/>
              </a:ext>
            </a:extLst>
          </p:cNvPr>
          <p:cNvSpPr txBox="1"/>
          <p:nvPr/>
        </p:nvSpPr>
        <p:spPr>
          <a:xfrm>
            <a:off x="466025" y="473000"/>
            <a:ext cx="8621400" cy="59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B556062-5B2C-2C9A-92D6-4C2C92ED4B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767" y="768243"/>
            <a:ext cx="10649834" cy="534890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2870638-CB31-E674-6BF0-AA479F9838C7}"/>
              </a:ext>
            </a:extLst>
          </p:cNvPr>
          <p:cNvSpPr txBox="1"/>
          <p:nvPr/>
        </p:nvSpPr>
        <p:spPr>
          <a:xfrm>
            <a:off x="594432" y="716736"/>
            <a:ext cx="532848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</a:rPr>
              <a:t>CARACTERÍSTICAS DO IBS</a:t>
            </a:r>
          </a:p>
        </p:txBody>
      </p:sp>
    </p:spTree>
    <p:extLst>
      <p:ext uri="{BB962C8B-B14F-4D97-AF65-F5344CB8AC3E}">
        <p14:creationId xmlns:p14="http://schemas.microsoft.com/office/powerpoint/2010/main" val="3375250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DD640D72-4DFA-93C4-C38A-F338FF880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7AA9FDB0-0538-87EA-D47B-8C2A0242CDC4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E8FEA923-4ABE-29B5-FABE-6B91DF8DB65D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408B305F-2AA9-C690-2B41-111478F03392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392FAE2B-57A5-F465-03B7-E462011C596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417EDE0D-FA2C-C396-4802-3BEF90BA0B9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62F25E3A-5A50-A9AF-E041-AA7842F184ED}"/>
              </a:ext>
            </a:extLst>
          </p:cNvPr>
          <p:cNvSpPr txBox="1"/>
          <p:nvPr/>
        </p:nvSpPr>
        <p:spPr>
          <a:xfrm>
            <a:off x="466025" y="473000"/>
            <a:ext cx="8621400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C70E16-1135-6B69-12A6-5FE8D3835C68}"/>
              </a:ext>
            </a:extLst>
          </p:cNvPr>
          <p:cNvSpPr txBox="1"/>
          <p:nvPr/>
        </p:nvSpPr>
        <p:spPr>
          <a:xfrm>
            <a:off x="7975542" y="5557917"/>
            <a:ext cx="4216458" cy="8156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Extraído da Apresentação da Secretaria Extraordinária da Reforma Tributária</a:t>
            </a:r>
          </a:p>
          <a:p>
            <a:pPr algn="r">
              <a:spcAft>
                <a:spcPts val="600"/>
              </a:spcAf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Ministério da Fazenda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30053C2-C9AF-F5C0-FE55-2723038E5597}"/>
              </a:ext>
            </a:extLst>
          </p:cNvPr>
          <p:cNvSpPr txBox="1"/>
          <p:nvPr/>
        </p:nvSpPr>
        <p:spPr>
          <a:xfrm>
            <a:off x="5451003" y="396992"/>
            <a:ext cx="25245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REGULAMENTAÇÃO DA REFORMA TRIBUTÁRIA DO CONSUMO – EC 132/23</a:t>
            </a:r>
          </a:p>
        </p:txBody>
      </p:sp>
      <p:pic>
        <p:nvPicPr>
          <p:cNvPr id="6" name="Imagem 5">
            <a:hlinkClick r:id="rId5"/>
            <a:extLst>
              <a:ext uri="{FF2B5EF4-FFF2-40B4-BE49-F238E27FC236}">
                <a16:creationId xmlns:a16="http://schemas.microsoft.com/office/drawing/2014/main" id="{77AC50DE-8CB2-7CFC-C057-DBD70B12A1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1395" y="0"/>
            <a:ext cx="3987338" cy="400235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366A564-4082-88C8-268F-EB9E350BC3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5944" y="1637302"/>
            <a:ext cx="4340116" cy="434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65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>
          <a:extLst>
            <a:ext uri="{FF2B5EF4-FFF2-40B4-BE49-F238E27FC236}">
              <a16:creationId xmlns:a16="http://schemas.microsoft.com/office/drawing/2014/main" id="{D5837F67-9F49-272C-EA42-0BDBBB2A7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019B784D-65FC-2741-034B-12B39F09510F}"/>
              </a:ext>
            </a:extLst>
          </p:cNvPr>
          <p:cNvSpPr/>
          <p:nvPr/>
        </p:nvSpPr>
        <p:spPr>
          <a:xfrm>
            <a:off x="863792" y="1735389"/>
            <a:ext cx="4215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2F0C0AB3-1024-9B41-33CF-3DB0F4FEA7ED}"/>
              </a:ext>
            </a:extLst>
          </p:cNvPr>
          <p:cNvSpPr/>
          <p:nvPr/>
        </p:nvSpPr>
        <p:spPr>
          <a:xfrm>
            <a:off x="863792" y="3016358"/>
            <a:ext cx="402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A91CF9A5-2F97-DB3C-66A6-34B4BBE0C1EB}"/>
              </a:ext>
            </a:extLst>
          </p:cNvPr>
          <p:cNvSpPr/>
          <p:nvPr/>
        </p:nvSpPr>
        <p:spPr>
          <a:xfrm>
            <a:off x="1546054" y="3811847"/>
            <a:ext cx="4626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4">
            <a:extLst>
              <a:ext uri="{FF2B5EF4-FFF2-40B4-BE49-F238E27FC236}">
                <a16:creationId xmlns:a16="http://schemas.microsoft.com/office/drawing/2014/main" id="{E3BC1C02-8389-95E8-3779-F4B376658ED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73525"/>
            <a:ext cx="12192002" cy="50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>
            <a:extLst>
              <a:ext uri="{FF2B5EF4-FFF2-40B4-BE49-F238E27FC236}">
                <a16:creationId xmlns:a16="http://schemas.microsoft.com/office/drawing/2014/main" id="{338A2A53-0522-759B-76A5-B5FE8DFACA8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5725" y="192025"/>
            <a:ext cx="1349125" cy="13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>
            <a:extLst>
              <a:ext uri="{FF2B5EF4-FFF2-40B4-BE49-F238E27FC236}">
                <a16:creationId xmlns:a16="http://schemas.microsoft.com/office/drawing/2014/main" id="{86117C69-FCA8-69E2-38FA-5420281FB2CF}"/>
              </a:ext>
            </a:extLst>
          </p:cNvPr>
          <p:cNvSpPr txBox="1"/>
          <p:nvPr/>
        </p:nvSpPr>
        <p:spPr>
          <a:xfrm>
            <a:off x="466025" y="473000"/>
            <a:ext cx="8621400" cy="3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3CFCF9B-5524-FFAB-6240-A8ED5F1E83D9}"/>
              </a:ext>
            </a:extLst>
          </p:cNvPr>
          <p:cNvSpPr txBox="1"/>
          <p:nvPr/>
        </p:nvSpPr>
        <p:spPr>
          <a:xfrm>
            <a:off x="7975542" y="5557917"/>
            <a:ext cx="4216458" cy="8156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Extraído da Apresentação da Secretaria Extraordinária da Reforma Tributária</a:t>
            </a:r>
          </a:p>
          <a:p>
            <a:pPr algn="r">
              <a:spcAft>
                <a:spcPts val="600"/>
              </a:spcAf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Ministério da Fazenda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D0AE496-2448-C08E-4DD1-3B39386B3F25}"/>
              </a:ext>
            </a:extLst>
          </p:cNvPr>
          <p:cNvSpPr txBox="1"/>
          <p:nvPr/>
        </p:nvSpPr>
        <p:spPr>
          <a:xfrm>
            <a:off x="9090485" y="2810869"/>
            <a:ext cx="25245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ESTRUTURA DO PLP 68/2024 aprovado na Câmara dos Deputados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0B184A-A17D-4EE0-3047-AD2595B09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59" y="201703"/>
            <a:ext cx="8217393" cy="651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573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1056</Words>
  <Application>Microsoft Office PowerPoint</Application>
  <PresentationFormat>Widescreen</PresentationFormat>
  <Paragraphs>99</Paragraphs>
  <Slides>26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4" baseType="lpstr">
      <vt:lpstr>Abadi</vt:lpstr>
      <vt:lpstr>Lato</vt:lpstr>
      <vt:lpstr>Times New Roman</vt:lpstr>
      <vt:lpstr>Kanit</vt:lpstr>
      <vt:lpstr>Century Gothic</vt:lpstr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kamila mendonca</cp:lastModifiedBy>
  <cp:revision>1</cp:revision>
  <dcterms:modified xsi:type="dcterms:W3CDTF">2024-12-03T16:33:54Z</dcterms:modified>
</cp:coreProperties>
</file>